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sldIdLst>
    <p:sldId id="328" r:id="rId2"/>
    <p:sldId id="326" r:id="rId3"/>
    <p:sldId id="327" r:id="rId4"/>
    <p:sldId id="323" r:id="rId5"/>
    <p:sldId id="324" r:id="rId6"/>
    <p:sldId id="325" r:id="rId7"/>
    <p:sldId id="329" r:id="rId8"/>
    <p:sldId id="330" r:id="rId9"/>
    <p:sldId id="260" r:id="rId10"/>
    <p:sldId id="331" r:id="rId11"/>
    <p:sldId id="332" r:id="rId12"/>
    <p:sldId id="259" r:id="rId13"/>
    <p:sldId id="333" r:id="rId14"/>
    <p:sldId id="339" r:id="rId15"/>
    <p:sldId id="341" r:id="rId16"/>
    <p:sldId id="344" r:id="rId17"/>
    <p:sldId id="342" r:id="rId18"/>
    <p:sldId id="346" r:id="rId19"/>
    <p:sldId id="335" r:id="rId20"/>
    <p:sldId id="336" r:id="rId21"/>
    <p:sldId id="337" r:id="rId22"/>
    <p:sldId id="262" r:id="rId23"/>
    <p:sldId id="263" r:id="rId24"/>
    <p:sldId id="265" r:id="rId25"/>
    <p:sldId id="264" r:id="rId26"/>
    <p:sldId id="266" r:id="rId27"/>
    <p:sldId id="268" r:id="rId28"/>
    <p:sldId id="267" r:id="rId29"/>
    <p:sldId id="278" r:id="rId30"/>
    <p:sldId id="279" r:id="rId31"/>
    <p:sldId id="281" r:id="rId32"/>
    <p:sldId id="280" r:id="rId33"/>
    <p:sldId id="284" r:id="rId34"/>
    <p:sldId id="283" r:id="rId35"/>
    <p:sldId id="285" r:id="rId36"/>
    <p:sldId id="310" r:id="rId37"/>
    <p:sldId id="287" r:id="rId38"/>
    <p:sldId id="312" r:id="rId39"/>
    <p:sldId id="288" r:id="rId40"/>
    <p:sldId id="313" r:id="rId41"/>
    <p:sldId id="314" r:id="rId42"/>
    <p:sldId id="315" r:id="rId43"/>
    <p:sldId id="316" r:id="rId44"/>
    <p:sldId id="317" r:id="rId45"/>
    <p:sldId id="290" r:id="rId46"/>
    <p:sldId id="291" r:id="rId47"/>
    <p:sldId id="292" r:id="rId48"/>
    <p:sldId id="293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18" r:id="rId57"/>
    <p:sldId id="303" r:id="rId58"/>
    <p:sldId id="304" r:id="rId59"/>
    <p:sldId id="305" r:id="rId60"/>
    <p:sldId id="306" r:id="rId61"/>
    <p:sldId id="307" r:id="rId62"/>
    <p:sldId id="308" r:id="rId63"/>
    <p:sldId id="319" r:id="rId64"/>
    <p:sldId id="320" r:id="rId65"/>
    <p:sldId id="322" r:id="rId66"/>
    <p:sldId id="309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4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blog\Economy\SPIPA\Z_ECONOMY_PPT\TEMP\sdr%20valu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30"/>
      <c:rotY val="0"/>
      <c:depthPercent val="100"/>
      <c:rAngAx val="0"/>
      <c:perspective val="5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8147987183420256"/>
          <c:y val="0.25613748488907767"/>
          <c:w val="0.50933462862596723"/>
          <c:h val="0.65093388222737714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50800">
                <a:solidFill>
                  <a:schemeClr val="lt1"/>
                </a:solidFill>
              </a:ln>
              <a:effectLst/>
              <a:sp3d contourW="508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50800">
                <a:solidFill>
                  <a:schemeClr val="lt1"/>
                </a:solidFill>
              </a:ln>
              <a:effectLst/>
              <a:sp3d contourW="508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50800">
                <a:solidFill>
                  <a:schemeClr val="lt1"/>
                </a:solidFill>
              </a:ln>
              <a:effectLst/>
              <a:sp3d contourW="508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50800">
                <a:solidFill>
                  <a:schemeClr val="lt1"/>
                </a:solidFill>
              </a:ln>
              <a:effectLst/>
              <a:sp3d contourW="50800">
                <a:contourClr>
                  <a:schemeClr val="lt1"/>
                </a:contourClr>
              </a:sp3d>
            </c:spPr>
          </c:dPt>
          <c:dPt>
            <c:idx val="4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50800">
                <a:solidFill>
                  <a:schemeClr val="lt1"/>
                </a:solidFill>
              </a:ln>
              <a:effectLst/>
              <a:sp3d contourW="50800">
                <a:contourClr>
                  <a:schemeClr val="lt1"/>
                </a:contourClr>
              </a:sp3d>
            </c:spPr>
          </c:dPt>
          <c:dPt>
            <c:idx val="5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50800">
                <a:solidFill>
                  <a:schemeClr val="lt1"/>
                </a:solidFill>
              </a:ln>
              <a:effectLst/>
              <a:sp3d contourW="50800">
                <a:contourClr>
                  <a:schemeClr val="lt1"/>
                </a:contourClr>
              </a:sp3d>
            </c:spPr>
          </c:dPt>
          <c:dPt>
            <c:idx val="6"/>
            <c:bubble3D val="0"/>
            <c:spPr>
              <a:gradFill>
                <a:gsLst>
                  <a:gs pos="100000">
                    <a:schemeClr val="accent1">
                      <a:lumMod val="6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</a:schemeClr>
                  </a:gs>
                </a:gsLst>
                <a:lin ang="5400000" scaled="0"/>
              </a:gradFill>
              <a:ln w="50800">
                <a:solidFill>
                  <a:schemeClr val="lt1"/>
                </a:solidFill>
              </a:ln>
              <a:effectLst/>
              <a:sp3d contourW="50800">
                <a:contourClr>
                  <a:schemeClr val="lt1"/>
                </a:contourClr>
              </a:sp3d>
            </c:spPr>
          </c:dPt>
          <c:dPt>
            <c:idx val="7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50800">
                <a:solidFill>
                  <a:schemeClr val="lt1"/>
                </a:solidFill>
              </a:ln>
              <a:effectLst/>
              <a:sp3d contourW="50800">
                <a:contourClr>
                  <a:schemeClr val="lt1"/>
                </a:contourClr>
              </a:sp3d>
            </c:spPr>
          </c:dPt>
          <c:dPt>
            <c:idx val="8"/>
            <c:bubble3D val="0"/>
            <c:spPr>
              <a:gradFill>
                <a:gsLst>
                  <a:gs pos="100000">
                    <a:schemeClr val="accent3">
                      <a:lumMod val="6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</a:schemeClr>
                  </a:gs>
                </a:gsLst>
                <a:lin ang="5400000" scaled="0"/>
              </a:gradFill>
              <a:ln w="50800">
                <a:solidFill>
                  <a:schemeClr val="lt1"/>
                </a:solidFill>
              </a:ln>
              <a:effectLst/>
              <a:sp3d contourW="50800">
                <a:contourClr>
                  <a:schemeClr val="lt1"/>
                </a:contourClr>
              </a:sp3d>
            </c:spPr>
          </c:dPt>
          <c:dPt>
            <c:idx val="9"/>
            <c:bubble3D val="0"/>
            <c:spPr>
              <a:gradFill>
                <a:gsLst>
                  <a:gs pos="100000">
                    <a:schemeClr val="accent4">
                      <a:lumMod val="6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</a:schemeClr>
                  </a:gs>
                </a:gsLst>
                <a:lin ang="5400000" scaled="0"/>
              </a:gradFill>
              <a:ln w="50800">
                <a:solidFill>
                  <a:schemeClr val="lt1"/>
                </a:solidFill>
              </a:ln>
              <a:effectLst/>
              <a:sp3d contourW="50800">
                <a:contourClr>
                  <a:schemeClr val="lt1"/>
                </a:contourClr>
              </a:sp3d>
            </c:spPr>
          </c:dPt>
          <c:dPt>
            <c:idx val="10"/>
            <c:bubble3D val="0"/>
            <c:spPr>
              <a:gradFill>
                <a:gsLst>
                  <a:gs pos="100000">
                    <a:schemeClr val="accent5">
                      <a:lumMod val="6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</a:schemeClr>
                  </a:gs>
                </a:gsLst>
                <a:lin ang="5400000" scaled="0"/>
              </a:gradFill>
              <a:ln w="50800">
                <a:solidFill>
                  <a:schemeClr val="lt1"/>
                </a:solidFill>
              </a:ln>
              <a:effectLst/>
              <a:sp3d contourW="50800">
                <a:contourClr>
                  <a:schemeClr val="lt1"/>
                </a:contourClr>
              </a:sp3d>
            </c:spPr>
          </c:dPt>
          <c:dPt>
            <c:idx val="11"/>
            <c:bubble3D val="0"/>
            <c:spPr>
              <a:gradFill>
                <a:gsLst>
                  <a:gs pos="100000">
                    <a:schemeClr val="accent6">
                      <a:lumMod val="6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</a:schemeClr>
                  </a:gs>
                </a:gsLst>
                <a:lin ang="5400000" scaled="0"/>
              </a:gradFill>
              <a:ln w="50800">
                <a:solidFill>
                  <a:schemeClr val="lt1"/>
                </a:solidFill>
              </a:ln>
              <a:effectLst/>
              <a:sp3d contourW="50800">
                <a:contourClr>
                  <a:schemeClr val="lt1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Franklin Gothic Demi Cond" panose="020B07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'IMF quota'!$A$2:$A$13</c:f>
              <c:strCache>
                <c:ptCount val="12"/>
                <c:pt idx="0">
                  <c:v>Others</c:v>
                </c:pt>
                <c:pt idx="1">
                  <c:v>USA</c:v>
                </c:pt>
                <c:pt idx="2">
                  <c:v>Japan</c:v>
                </c:pt>
                <c:pt idx="3">
                  <c:v>Germany</c:v>
                </c:pt>
                <c:pt idx="4">
                  <c:v>UK</c:v>
                </c:pt>
                <c:pt idx="5">
                  <c:v>France</c:v>
                </c:pt>
                <c:pt idx="6">
                  <c:v>China </c:v>
                </c:pt>
                <c:pt idx="7">
                  <c:v>Italy</c:v>
                </c:pt>
                <c:pt idx="8">
                  <c:v>Saudi</c:v>
                </c:pt>
                <c:pt idx="9">
                  <c:v>Canada </c:v>
                </c:pt>
                <c:pt idx="10">
                  <c:v>Russia</c:v>
                </c:pt>
                <c:pt idx="11">
                  <c:v>India</c:v>
                </c:pt>
              </c:strCache>
            </c:strRef>
          </c:cat>
          <c:val>
            <c:numRef>
              <c:f>'IMF quota'!$B$2:$B$13</c:f>
              <c:numCache>
                <c:formatCode>0.0%</c:formatCode>
                <c:ptCount val="12"/>
                <c:pt idx="0" formatCode="0%">
                  <c:v>0.42899999999999999</c:v>
                </c:pt>
                <c:pt idx="1">
                  <c:v>0.17699999999999999</c:v>
                </c:pt>
                <c:pt idx="2">
                  <c:v>6.5000000000000002E-2</c:v>
                </c:pt>
                <c:pt idx="3">
                  <c:v>6.1199999999999997E-2</c:v>
                </c:pt>
                <c:pt idx="4">
                  <c:v>4.5100000000000001E-2</c:v>
                </c:pt>
                <c:pt idx="5">
                  <c:v>4.5100000000000001E-2</c:v>
                </c:pt>
                <c:pt idx="6">
                  <c:v>0.04</c:v>
                </c:pt>
                <c:pt idx="7">
                  <c:v>3.3099999999999997E-2</c:v>
                </c:pt>
                <c:pt idx="8">
                  <c:v>2.93E-2</c:v>
                </c:pt>
                <c:pt idx="9">
                  <c:v>2.6100000000000002E-2</c:v>
                </c:pt>
                <c:pt idx="10">
                  <c:v>2.5000000000000001E-2</c:v>
                </c:pt>
                <c:pt idx="11">
                  <c:v>2.4400000000000002E-2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/>
      </a:fgClr>
      <a:bgClr>
        <a:schemeClr val="dk1">
          <a:lumMod val="10000"/>
          <a:lumOff val="90000"/>
        </a:schemeClr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7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82C19C-147D-422E-99BE-478291E73A01}" type="doc">
      <dgm:prSet loTypeId="urn:microsoft.com/office/officeart/2005/8/layout/hierarchy2" loCatId="hierarchy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F79357F-6F38-4056-A6C8-F13472FFC9D9}">
      <dgm:prSet phldrT="[Text]" custT="1"/>
      <dgm:spPr/>
      <dgm:t>
        <a:bodyPr/>
        <a:lstStyle/>
        <a:p>
          <a:r>
            <a:rPr lang="en-US" sz="3200" dirty="0" err="1" smtClean="0">
              <a:latin typeface="Franklin Gothic Demi Cond" panose="020B0706030402020204" pitchFamily="34" charset="0"/>
            </a:rPr>
            <a:t>Brettonwoods</a:t>
          </a:r>
          <a:endParaRPr lang="en-US" sz="3200" dirty="0" smtClean="0">
            <a:latin typeface="Franklin Gothic Demi Cond" panose="020B0706030402020204" pitchFamily="34" charset="0"/>
          </a:endParaRPr>
        </a:p>
        <a:p>
          <a:r>
            <a:rPr lang="en-US" sz="3200" dirty="0" smtClean="0">
              <a:latin typeface="Franklin Gothic Demi Cond" panose="020B0706030402020204" pitchFamily="34" charset="0"/>
            </a:rPr>
            <a:t>New Hampshire </a:t>
          </a:r>
        </a:p>
        <a:p>
          <a:r>
            <a:rPr lang="en-US" sz="3200" dirty="0" smtClean="0">
              <a:latin typeface="Franklin Gothic Demi Cond" panose="020B0706030402020204" pitchFamily="34" charset="0"/>
            </a:rPr>
            <a:t>USA </a:t>
          </a:r>
          <a:br>
            <a:rPr lang="en-US" sz="3200" dirty="0" smtClean="0">
              <a:latin typeface="Franklin Gothic Demi Cond" panose="020B0706030402020204" pitchFamily="34" charset="0"/>
            </a:rPr>
          </a:br>
          <a:r>
            <a:rPr lang="en-US" sz="3200" dirty="0" smtClean="0">
              <a:latin typeface="Franklin Gothic Demi Cond" panose="020B0706030402020204" pitchFamily="34" charset="0"/>
            </a:rPr>
            <a:t>1944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9AD7FA36-2D9F-4E20-88BD-92D85D9A5D88}" type="parTrans" cxnId="{1C6083F1-1895-423C-A910-44A21E88EC19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A8ECFBE-DA58-462C-BBC9-A326AEB43FA6}" type="sibTrans" cxnId="{1C6083F1-1895-423C-A910-44A21E88EC19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5B4F1F4-4640-46FF-BAB3-6A2DE71B37C6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World </a:t>
          </a:r>
          <a:br>
            <a:rPr lang="en-US" sz="3200" dirty="0" smtClean="0">
              <a:latin typeface="Franklin Gothic Demi Cond" panose="020B0706030402020204" pitchFamily="34" charset="0"/>
            </a:rPr>
          </a:br>
          <a:r>
            <a:rPr lang="en-US" sz="3200" dirty="0" smtClean="0">
              <a:latin typeface="Franklin Gothic Demi Cond" panose="020B0706030402020204" pitchFamily="34" charset="0"/>
            </a:rPr>
            <a:t>Bank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11A20696-B86C-43CA-BB14-B2C63FAB49D5}" type="parTrans" cxnId="{6A4F0782-306A-4F70-86C9-BBD4003B72D3}">
      <dgm:prSet custT="1"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29F48D4-7622-44F2-8383-3A10E684EE0A}" type="sibTrans" cxnId="{6A4F0782-306A-4F70-86C9-BBD4003B72D3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A5DBF5C3-409D-417E-BE05-041612578A64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IMF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1A8FDA81-6983-478C-A1C7-70EC242B9562}" type="parTrans" cxnId="{48E1DF05-4E7F-4EC9-9A84-90BFEF087F9E}">
      <dgm:prSet custT="1"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DF613A14-2B84-4B8C-BFC9-FD7023B63FC3}" type="sibTrans" cxnId="{48E1DF05-4E7F-4EC9-9A84-90BFEF087F9E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3E40BBCD-44EF-4C74-8FDE-F1EFE1AE6CEA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GATT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95102562-F87F-4D99-A495-DA992D3F611C}" type="parTrans" cxnId="{FFBD2081-1A6D-49A3-988C-4AE235A1C205}">
      <dgm:prSet custT="1"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E7780C84-4D62-476B-A9E5-5E47348CFF4B}" type="sibTrans" cxnId="{FFBD2081-1A6D-49A3-988C-4AE235A1C205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A3720F36-D10D-4BA7-9B4B-A7F1BCCAD6A3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WTO (1995)</a:t>
          </a:r>
        </a:p>
      </dgm:t>
    </dgm:pt>
    <dgm:pt modelId="{3D49E857-A912-484A-BB6F-8C3E6C118697}" type="parTrans" cxnId="{5D38BF04-83E7-4C44-8DFB-05536AA28B43}">
      <dgm:prSet custT="1"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25C60CD9-3003-4AC6-A538-623975BC2D40}" type="sibTrans" cxnId="{5D38BF04-83E7-4C44-8DFB-05536AA28B43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9258DB3D-CE68-4564-8F6B-D5AC63F1CE74}" type="pres">
      <dgm:prSet presAssocID="{9782C19C-147D-422E-99BE-478291E73A0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5A80D7-CADE-4D5C-AF67-E0EEC0A0B26C}" type="pres">
      <dgm:prSet presAssocID="{4F79357F-6F38-4056-A6C8-F13472FFC9D9}" presName="root1" presStyleCnt="0"/>
      <dgm:spPr/>
    </dgm:pt>
    <dgm:pt modelId="{66D795CB-6B7C-4E1B-83B5-0CBEA67357C8}" type="pres">
      <dgm:prSet presAssocID="{4F79357F-6F38-4056-A6C8-F13472FFC9D9}" presName="LevelOneTextNode" presStyleLbl="node0" presStyleIdx="0" presStyleCnt="1" custScaleX="130209" custScaleY="2729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D32B54-5E4E-43B6-A03E-DD056F252A92}" type="pres">
      <dgm:prSet presAssocID="{4F79357F-6F38-4056-A6C8-F13472FFC9D9}" presName="level2hierChild" presStyleCnt="0"/>
      <dgm:spPr/>
    </dgm:pt>
    <dgm:pt modelId="{935482D8-F9E5-426C-ACFE-7DE35A0A28AA}" type="pres">
      <dgm:prSet presAssocID="{11A20696-B86C-43CA-BB14-B2C63FAB49D5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15641FB4-05AE-4CD3-989A-760F6C075DEC}" type="pres">
      <dgm:prSet presAssocID="{11A20696-B86C-43CA-BB14-B2C63FAB49D5}" presName="connTx" presStyleLbl="parChTrans1D2" presStyleIdx="0" presStyleCnt="3"/>
      <dgm:spPr/>
      <dgm:t>
        <a:bodyPr/>
        <a:lstStyle/>
        <a:p>
          <a:endParaRPr lang="en-US"/>
        </a:p>
      </dgm:t>
    </dgm:pt>
    <dgm:pt modelId="{B9F047B1-B538-4334-8838-E9B0E18E81C7}" type="pres">
      <dgm:prSet presAssocID="{65B4F1F4-4640-46FF-BAB3-6A2DE71B37C6}" presName="root2" presStyleCnt="0"/>
      <dgm:spPr/>
    </dgm:pt>
    <dgm:pt modelId="{971ED94D-6C25-4C86-966F-72CF334757E2}" type="pres">
      <dgm:prSet presAssocID="{65B4F1F4-4640-46FF-BAB3-6A2DE71B37C6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E9DE31-5DC8-4FA3-9696-D03E92AC77BF}" type="pres">
      <dgm:prSet presAssocID="{65B4F1F4-4640-46FF-BAB3-6A2DE71B37C6}" presName="level3hierChild" presStyleCnt="0"/>
      <dgm:spPr/>
    </dgm:pt>
    <dgm:pt modelId="{4718F3C6-FF0D-4E97-8CFB-2422A0C8BE4A}" type="pres">
      <dgm:prSet presAssocID="{1A8FDA81-6983-478C-A1C7-70EC242B956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61BE7FC9-D4FD-4953-B6EB-D004299071F9}" type="pres">
      <dgm:prSet presAssocID="{1A8FDA81-6983-478C-A1C7-70EC242B956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DE0EC1D1-CB35-4D39-8498-96134594DCF3}" type="pres">
      <dgm:prSet presAssocID="{A5DBF5C3-409D-417E-BE05-041612578A64}" presName="root2" presStyleCnt="0"/>
      <dgm:spPr/>
    </dgm:pt>
    <dgm:pt modelId="{5EEEBE3F-5FBA-46E0-9F6E-D2E447B64684}" type="pres">
      <dgm:prSet presAssocID="{A5DBF5C3-409D-417E-BE05-041612578A64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DC3EC3-31A0-460E-8CD7-1331512D32A1}" type="pres">
      <dgm:prSet presAssocID="{A5DBF5C3-409D-417E-BE05-041612578A64}" presName="level3hierChild" presStyleCnt="0"/>
      <dgm:spPr/>
    </dgm:pt>
    <dgm:pt modelId="{D53B45A7-3ADB-46D4-9056-4F052D0AB852}" type="pres">
      <dgm:prSet presAssocID="{95102562-F87F-4D99-A495-DA992D3F611C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91C578E2-5EB7-426F-9E86-450144412696}" type="pres">
      <dgm:prSet presAssocID="{95102562-F87F-4D99-A495-DA992D3F611C}" presName="connTx" presStyleLbl="parChTrans1D2" presStyleIdx="2" presStyleCnt="3"/>
      <dgm:spPr/>
      <dgm:t>
        <a:bodyPr/>
        <a:lstStyle/>
        <a:p>
          <a:endParaRPr lang="en-US"/>
        </a:p>
      </dgm:t>
    </dgm:pt>
    <dgm:pt modelId="{31F8B460-5157-41E1-AAD2-3474B13991C5}" type="pres">
      <dgm:prSet presAssocID="{3E40BBCD-44EF-4C74-8FDE-F1EFE1AE6CEA}" presName="root2" presStyleCnt="0"/>
      <dgm:spPr/>
    </dgm:pt>
    <dgm:pt modelId="{0531E08A-83B4-41AD-8DC3-0C0CCC0BA78A}" type="pres">
      <dgm:prSet presAssocID="{3E40BBCD-44EF-4C74-8FDE-F1EFE1AE6CE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7A89FD-7965-4202-BDE2-10D76F462BBE}" type="pres">
      <dgm:prSet presAssocID="{3E40BBCD-44EF-4C74-8FDE-F1EFE1AE6CEA}" presName="level3hierChild" presStyleCnt="0"/>
      <dgm:spPr/>
    </dgm:pt>
    <dgm:pt modelId="{65751D66-B9B6-4DF3-8057-947B0C38C2AE}" type="pres">
      <dgm:prSet presAssocID="{3D49E857-A912-484A-BB6F-8C3E6C118697}" presName="conn2-1" presStyleLbl="parChTrans1D3" presStyleIdx="0" presStyleCnt="1"/>
      <dgm:spPr/>
      <dgm:t>
        <a:bodyPr/>
        <a:lstStyle/>
        <a:p>
          <a:endParaRPr lang="en-US"/>
        </a:p>
      </dgm:t>
    </dgm:pt>
    <dgm:pt modelId="{0B076E37-0271-4F35-B77D-002B0C6AAD03}" type="pres">
      <dgm:prSet presAssocID="{3D49E857-A912-484A-BB6F-8C3E6C118697}" presName="connTx" presStyleLbl="parChTrans1D3" presStyleIdx="0" presStyleCnt="1"/>
      <dgm:spPr/>
      <dgm:t>
        <a:bodyPr/>
        <a:lstStyle/>
        <a:p>
          <a:endParaRPr lang="en-US"/>
        </a:p>
      </dgm:t>
    </dgm:pt>
    <dgm:pt modelId="{33C58CDB-F0E8-4013-9C68-76090D99CDBE}" type="pres">
      <dgm:prSet presAssocID="{A3720F36-D10D-4BA7-9B4B-A7F1BCCAD6A3}" presName="root2" presStyleCnt="0"/>
      <dgm:spPr/>
    </dgm:pt>
    <dgm:pt modelId="{000BEA6C-F392-481F-86F6-FEF8162504C4}" type="pres">
      <dgm:prSet presAssocID="{A3720F36-D10D-4BA7-9B4B-A7F1BCCAD6A3}" presName="LevelTwoTextNode" presStyleLbl="node3" presStyleIdx="0" presStyleCnt="1" custScaleY="685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2FD0F1-7364-40D7-BE92-EFB593633F09}" type="pres">
      <dgm:prSet presAssocID="{A3720F36-D10D-4BA7-9B4B-A7F1BCCAD6A3}" presName="level3hierChild" presStyleCnt="0"/>
      <dgm:spPr/>
    </dgm:pt>
  </dgm:ptLst>
  <dgm:cxnLst>
    <dgm:cxn modelId="{6A4F0782-306A-4F70-86C9-BBD4003B72D3}" srcId="{4F79357F-6F38-4056-A6C8-F13472FFC9D9}" destId="{65B4F1F4-4640-46FF-BAB3-6A2DE71B37C6}" srcOrd="0" destOrd="0" parTransId="{11A20696-B86C-43CA-BB14-B2C63FAB49D5}" sibTransId="{629F48D4-7622-44F2-8383-3A10E684EE0A}"/>
    <dgm:cxn modelId="{74B9A714-D5B6-4163-A911-B4FF03113ABF}" type="presOf" srcId="{3D49E857-A912-484A-BB6F-8C3E6C118697}" destId="{0B076E37-0271-4F35-B77D-002B0C6AAD03}" srcOrd="1" destOrd="0" presId="urn:microsoft.com/office/officeart/2005/8/layout/hierarchy2"/>
    <dgm:cxn modelId="{95916312-5254-4E04-864B-25BE46FED160}" type="presOf" srcId="{11A20696-B86C-43CA-BB14-B2C63FAB49D5}" destId="{935482D8-F9E5-426C-ACFE-7DE35A0A28AA}" srcOrd="0" destOrd="0" presId="urn:microsoft.com/office/officeart/2005/8/layout/hierarchy2"/>
    <dgm:cxn modelId="{5D38BF04-83E7-4C44-8DFB-05536AA28B43}" srcId="{3E40BBCD-44EF-4C74-8FDE-F1EFE1AE6CEA}" destId="{A3720F36-D10D-4BA7-9B4B-A7F1BCCAD6A3}" srcOrd="0" destOrd="0" parTransId="{3D49E857-A912-484A-BB6F-8C3E6C118697}" sibTransId="{25C60CD9-3003-4AC6-A538-623975BC2D40}"/>
    <dgm:cxn modelId="{7AC9525C-D94B-4318-9ACF-61E5D9F1A928}" type="presOf" srcId="{9782C19C-147D-422E-99BE-478291E73A01}" destId="{9258DB3D-CE68-4564-8F6B-D5AC63F1CE74}" srcOrd="0" destOrd="0" presId="urn:microsoft.com/office/officeart/2005/8/layout/hierarchy2"/>
    <dgm:cxn modelId="{15681D05-A2E8-4361-91BD-A656C61343C3}" type="presOf" srcId="{3D49E857-A912-484A-BB6F-8C3E6C118697}" destId="{65751D66-B9B6-4DF3-8057-947B0C38C2AE}" srcOrd="0" destOrd="0" presId="urn:microsoft.com/office/officeart/2005/8/layout/hierarchy2"/>
    <dgm:cxn modelId="{76801DCE-13C1-4376-A422-B4A933CF5474}" type="presOf" srcId="{95102562-F87F-4D99-A495-DA992D3F611C}" destId="{D53B45A7-3ADB-46D4-9056-4F052D0AB852}" srcOrd="0" destOrd="0" presId="urn:microsoft.com/office/officeart/2005/8/layout/hierarchy2"/>
    <dgm:cxn modelId="{97F18AE9-A924-4A2E-A149-8DB496A47077}" type="presOf" srcId="{A5DBF5C3-409D-417E-BE05-041612578A64}" destId="{5EEEBE3F-5FBA-46E0-9F6E-D2E447B64684}" srcOrd="0" destOrd="0" presId="urn:microsoft.com/office/officeart/2005/8/layout/hierarchy2"/>
    <dgm:cxn modelId="{43F657B7-F99E-4407-AB19-E60BD41D6917}" type="presOf" srcId="{3E40BBCD-44EF-4C74-8FDE-F1EFE1AE6CEA}" destId="{0531E08A-83B4-41AD-8DC3-0C0CCC0BA78A}" srcOrd="0" destOrd="0" presId="urn:microsoft.com/office/officeart/2005/8/layout/hierarchy2"/>
    <dgm:cxn modelId="{48E1DF05-4E7F-4EC9-9A84-90BFEF087F9E}" srcId="{4F79357F-6F38-4056-A6C8-F13472FFC9D9}" destId="{A5DBF5C3-409D-417E-BE05-041612578A64}" srcOrd="1" destOrd="0" parTransId="{1A8FDA81-6983-478C-A1C7-70EC242B9562}" sibTransId="{DF613A14-2B84-4B8C-BFC9-FD7023B63FC3}"/>
    <dgm:cxn modelId="{FFBD2081-1A6D-49A3-988C-4AE235A1C205}" srcId="{4F79357F-6F38-4056-A6C8-F13472FFC9D9}" destId="{3E40BBCD-44EF-4C74-8FDE-F1EFE1AE6CEA}" srcOrd="2" destOrd="0" parTransId="{95102562-F87F-4D99-A495-DA992D3F611C}" sibTransId="{E7780C84-4D62-476B-A9E5-5E47348CFF4B}"/>
    <dgm:cxn modelId="{31306DB3-05DA-44E6-A04C-8697D919B402}" type="presOf" srcId="{1A8FDA81-6983-478C-A1C7-70EC242B9562}" destId="{4718F3C6-FF0D-4E97-8CFB-2422A0C8BE4A}" srcOrd="0" destOrd="0" presId="urn:microsoft.com/office/officeart/2005/8/layout/hierarchy2"/>
    <dgm:cxn modelId="{7CCE49F4-75ED-410C-8A20-CB24FBB0850C}" type="presOf" srcId="{1A8FDA81-6983-478C-A1C7-70EC242B9562}" destId="{61BE7FC9-D4FD-4953-B6EB-D004299071F9}" srcOrd="1" destOrd="0" presId="urn:microsoft.com/office/officeart/2005/8/layout/hierarchy2"/>
    <dgm:cxn modelId="{1C6083F1-1895-423C-A910-44A21E88EC19}" srcId="{9782C19C-147D-422E-99BE-478291E73A01}" destId="{4F79357F-6F38-4056-A6C8-F13472FFC9D9}" srcOrd="0" destOrd="0" parTransId="{9AD7FA36-2D9F-4E20-88BD-92D85D9A5D88}" sibTransId="{6A8ECFBE-DA58-462C-BBC9-A326AEB43FA6}"/>
    <dgm:cxn modelId="{9F40FAC0-6C81-4AF5-89AE-44D10AB6D254}" type="presOf" srcId="{A3720F36-D10D-4BA7-9B4B-A7F1BCCAD6A3}" destId="{000BEA6C-F392-481F-86F6-FEF8162504C4}" srcOrd="0" destOrd="0" presId="urn:microsoft.com/office/officeart/2005/8/layout/hierarchy2"/>
    <dgm:cxn modelId="{3604E53A-5D96-4E7E-B74E-6B9EC871E0E1}" type="presOf" srcId="{11A20696-B86C-43CA-BB14-B2C63FAB49D5}" destId="{15641FB4-05AE-4CD3-989A-760F6C075DEC}" srcOrd="1" destOrd="0" presId="urn:microsoft.com/office/officeart/2005/8/layout/hierarchy2"/>
    <dgm:cxn modelId="{8E6B9240-DDAC-4E64-BE8B-976FDFDFCE6D}" type="presOf" srcId="{95102562-F87F-4D99-A495-DA992D3F611C}" destId="{91C578E2-5EB7-426F-9E86-450144412696}" srcOrd="1" destOrd="0" presId="urn:microsoft.com/office/officeart/2005/8/layout/hierarchy2"/>
    <dgm:cxn modelId="{C91F7142-B727-4F0D-91AC-F86539B53BDD}" type="presOf" srcId="{4F79357F-6F38-4056-A6C8-F13472FFC9D9}" destId="{66D795CB-6B7C-4E1B-83B5-0CBEA67357C8}" srcOrd="0" destOrd="0" presId="urn:microsoft.com/office/officeart/2005/8/layout/hierarchy2"/>
    <dgm:cxn modelId="{EB9CA63B-F0C1-4F6F-A627-7A3BA25AD7FB}" type="presOf" srcId="{65B4F1F4-4640-46FF-BAB3-6A2DE71B37C6}" destId="{971ED94D-6C25-4C86-966F-72CF334757E2}" srcOrd="0" destOrd="0" presId="urn:microsoft.com/office/officeart/2005/8/layout/hierarchy2"/>
    <dgm:cxn modelId="{A3CE5D8A-E53C-4329-85E3-A8B337587141}" type="presParOf" srcId="{9258DB3D-CE68-4564-8F6B-D5AC63F1CE74}" destId="{5B5A80D7-CADE-4D5C-AF67-E0EEC0A0B26C}" srcOrd="0" destOrd="0" presId="urn:microsoft.com/office/officeart/2005/8/layout/hierarchy2"/>
    <dgm:cxn modelId="{F0B6D558-152D-434F-8F1D-34ADAC5E1BED}" type="presParOf" srcId="{5B5A80D7-CADE-4D5C-AF67-E0EEC0A0B26C}" destId="{66D795CB-6B7C-4E1B-83B5-0CBEA67357C8}" srcOrd="0" destOrd="0" presId="urn:microsoft.com/office/officeart/2005/8/layout/hierarchy2"/>
    <dgm:cxn modelId="{7115D82B-E95C-4EB7-8792-CEB4EB383F2E}" type="presParOf" srcId="{5B5A80D7-CADE-4D5C-AF67-E0EEC0A0B26C}" destId="{8AD32B54-5E4E-43B6-A03E-DD056F252A92}" srcOrd="1" destOrd="0" presId="urn:microsoft.com/office/officeart/2005/8/layout/hierarchy2"/>
    <dgm:cxn modelId="{41FBADFC-5592-4060-A3FC-9470C63A235A}" type="presParOf" srcId="{8AD32B54-5E4E-43B6-A03E-DD056F252A92}" destId="{935482D8-F9E5-426C-ACFE-7DE35A0A28AA}" srcOrd="0" destOrd="0" presId="urn:microsoft.com/office/officeart/2005/8/layout/hierarchy2"/>
    <dgm:cxn modelId="{59688ABC-09CE-4A5D-9FB5-44D00EC16040}" type="presParOf" srcId="{935482D8-F9E5-426C-ACFE-7DE35A0A28AA}" destId="{15641FB4-05AE-4CD3-989A-760F6C075DEC}" srcOrd="0" destOrd="0" presId="urn:microsoft.com/office/officeart/2005/8/layout/hierarchy2"/>
    <dgm:cxn modelId="{AD09BF42-A34D-49D9-B6D8-643FF18F210B}" type="presParOf" srcId="{8AD32B54-5E4E-43B6-A03E-DD056F252A92}" destId="{B9F047B1-B538-4334-8838-E9B0E18E81C7}" srcOrd="1" destOrd="0" presId="urn:microsoft.com/office/officeart/2005/8/layout/hierarchy2"/>
    <dgm:cxn modelId="{EF65691E-EBE2-4E9D-9107-DFBAED0AA116}" type="presParOf" srcId="{B9F047B1-B538-4334-8838-E9B0E18E81C7}" destId="{971ED94D-6C25-4C86-966F-72CF334757E2}" srcOrd="0" destOrd="0" presId="urn:microsoft.com/office/officeart/2005/8/layout/hierarchy2"/>
    <dgm:cxn modelId="{D0EA3B7D-E12F-4196-92C8-B6B78743F15D}" type="presParOf" srcId="{B9F047B1-B538-4334-8838-E9B0E18E81C7}" destId="{41E9DE31-5DC8-4FA3-9696-D03E92AC77BF}" srcOrd="1" destOrd="0" presId="urn:microsoft.com/office/officeart/2005/8/layout/hierarchy2"/>
    <dgm:cxn modelId="{C8E3020B-F612-49B0-BA8D-3D24CA1B146A}" type="presParOf" srcId="{8AD32B54-5E4E-43B6-A03E-DD056F252A92}" destId="{4718F3C6-FF0D-4E97-8CFB-2422A0C8BE4A}" srcOrd="2" destOrd="0" presId="urn:microsoft.com/office/officeart/2005/8/layout/hierarchy2"/>
    <dgm:cxn modelId="{F9AA909D-A83C-4754-9845-D6DEB655FFCF}" type="presParOf" srcId="{4718F3C6-FF0D-4E97-8CFB-2422A0C8BE4A}" destId="{61BE7FC9-D4FD-4953-B6EB-D004299071F9}" srcOrd="0" destOrd="0" presId="urn:microsoft.com/office/officeart/2005/8/layout/hierarchy2"/>
    <dgm:cxn modelId="{01D65B60-C421-43C5-ACCD-BE1BFAE24852}" type="presParOf" srcId="{8AD32B54-5E4E-43B6-A03E-DD056F252A92}" destId="{DE0EC1D1-CB35-4D39-8498-96134594DCF3}" srcOrd="3" destOrd="0" presId="urn:microsoft.com/office/officeart/2005/8/layout/hierarchy2"/>
    <dgm:cxn modelId="{53A41917-9EB5-4270-9C1E-45EEBD25E0B1}" type="presParOf" srcId="{DE0EC1D1-CB35-4D39-8498-96134594DCF3}" destId="{5EEEBE3F-5FBA-46E0-9F6E-D2E447B64684}" srcOrd="0" destOrd="0" presId="urn:microsoft.com/office/officeart/2005/8/layout/hierarchy2"/>
    <dgm:cxn modelId="{6090E50D-BC21-48C7-8010-3FB67DFC558D}" type="presParOf" srcId="{DE0EC1D1-CB35-4D39-8498-96134594DCF3}" destId="{03DC3EC3-31A0-460E-8CD7-1331512D32A1}" srcOrd="1" destOrd="0" presId="urn:microsoft.com/office/officeart/2005/8/layout/hierarchy2"/>
    <dgm:cxn modelId="{6F9B0D39-FFBB-4760-93D9-9EC76ABB5688}" type="presParOf" srcId="{8AD32B54-5E4E-43B6-A03E-DD056F252A92}" destId="{D53B45A7-3ADB-46D4-9056-4F052D0AB852}" srcOrd="4" destOrd="0" presId="urn:microsoft.com/office/officeart/2005/8/layout/hierarchy2"/>
    <dgm:cxn modelId="{032F6888-C3C7-4711-871A-E6EEBA763411}" type="presParOf" srcId="{D53B45A7-3ADB-46D4-9056-4F052D0AB852}" destId="{91C578E2-5EB7-426F-9E86-450144412696}" srcOrd="0" destOrd="0" presId="urn:microsoft.com/office/officeart/2005/8/layout/hierarchy2"/>
    <dgm:cxn modelId="{2DDAFAF8-7EDF-4318-8753-409633DFF628}" type="presParOf" srcId="{8AD32B54-5E4E-43B6-A03E-DD056F252A92}" destId="{31F8B460-5157-41E1-AAD2-3474B13991C5}" srcOrd="5" destOrd="0" presId="urn:microsoft.com/office/officeart/2005/8/layout/hierarchy2"/>
    <dgm:cxn modelId="{43963205-7220-48C5-AF2C-F1F7101C29DE}" type="presParOf" srcId="{31F8B460-5157-41E1-AAD2-3474B13991C5}" destId="{0531E08A-83B4-41AD-8DC3-0C0CCC0BA78A}" srcOrd="0" destOrd="0" presId="urn:microsoft.com/office/officeart/2005/8/layout/hierarchy2"/>
    <dgm:cxn modelId="{010B9148-5130-4950-A813-A1702A5BACE1}" type="presParOf" srcId="{31F8B460-5157-41E1-AAD2-3474B13991C5}" destId="{DE7A89FD-7965-4202-BDE2-10D76F462BBE}" srcOrd="1" destOrd="0" presId="urn:microsoft.com/office/officeart/2005/8/layout/hierarchy2"/>
    <dgm:cxn modelId="{4BAB5613-18BC-41C4-95B8-F873009B5D18}" type="presParOf" srcId="{DE7A89FD-7965-4202-BDE2-10D76F462BBE}" destId="{65751D66-B9B6-4DF3-8057-947B0C38C2AE}" srcOrd="0" destOrd="0" presId="urn:microsoft.com/office/officeart/2005/8/layout/hierarchy2"/>
    <dgm:cxn modelId="{0B79A1E0-B29C-455E-A31D-BC94BE9E5B4C}" type="presParOf" srcId="{65751D66-B9B6-4DF3-8057-947B0C38C2AE}" destId="{0B076E37-0271-4F35-B77D-002B0C6AAD03}" srcOrd="0" destOrd="0" presId="urn:microsoft.com/office/officeart/2005/8/layout/hierarchy2"/>
    <dgm:cxn modelId="{C586B0CF-2E32-47D4-A329-FDF55844A206}" type="presParOf" srcId="{DE7A89FD-7965-4202-BDE2-10D76F462BBE}" destId="{33C58CDB-F0E8-4013-9C68-76090D99CDBE}" srcOrd="1" destOrd="0" presId="urn:microsoft.com/office/officeart/2005/8/layout/hierarchy2"/>
    <dgm:cxn modelId="{9D3C924E-39EE-4D8E-92A7-CAB3CE17237A}" type="presParOf" srcId="{33C58CDB-F0E8-4013-9C68-76090D99CDBE}" destId="{000BEA6C-F392-481F-86F6-FEF8162504C4}" srcOrd="0" destOrd="0" presId="urn:microsoft.com/office/officeart/2005/8/layout/hierarchy2"/>
    <dgm:cxn modelId="{050F282C-BD6C-4DCB-A45F-C17E45934FA3}" type="presParOf" srcId="{33C58CDB-F0E8-4013-9C68-76090D99CDBE}" destId="{812FD0F1-7364-40D7-BE92-EFB593633F0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782C19C-147D-422E-99BE-478291E73A01}" type="doc">
      <dgm:prSet loTypeId="urn:microsoft.com/office/officeart/2005/8/layout/hierarchy2" loCatId="hierarchy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F79357F-6F38-4056-A6C8-F13472FFC9D9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Trade</a:t>
          </a:r>
          <a:br>
            <a:rPr lang="en-US" sz="3200" dirty="0" smtClean="0">
              <a:latin typeface="Franklin Gothic Demi Cond" panose="020B0706030402020204" pitchFamily="34" charset="0"/>
            </a:rPr>
          </a:br>
          <a:r>
            <a:rPr lang="en-US" sz="3200" dirty="0" smtClean="0">
              <a:latin typeface="Franklin Gothic Demi Cond" panose="020B0706030402020204" pitchFamily="34" charset="0"/>
            </a:rPr>
            <a:t>Barriers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9AD7FA36-2D9F-4E20-88BD-92D85D9A5D88}" type="parTrans" cxnId="{1C6083F1-1895-423C-A910-44A21E88EC19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A8ECFBE-DA58-462C-BBC9-A326AEB43FA6}" type="sibTrans" cxnId="{1C6083F1-1895-423C-A910-44A21E88EC19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5B4F1F4-4640-46FF-BAB3-6A2DE71B37C6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3200" strike="sngStrike" dirty="0" smtClean="0">
              <a:latin typeface="Franklin Gothic Demi Cond" panose="020B0706030402020204" pitchFamily="34" charset="0"/>
            </a:rPr>
            <a:t>Tariff</a:t>
          </a:r>
          <a:endParaRPr lang="en-US" sz="3200" strike="sngStrike" dirty="0">
            <a:latin typeface="Franklin Gothic Demi Cond" panose="020B0706030402020204" pitchFamily="34" charset="0"/>
          </a:endParaRPr>
        </a:p>
      </dgm:t>
    </dgm:pt>
    <dgm:pt modelId="{11A20696-B86C-43CA-BB14-B2C63FAB49D5}" type="parTrans" cxnId="{6A4F0782-306A-4F70-86C9-BBD4003B72D3}">
      <dgm:prSet custT="1"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29F48D4-7622-44F2-8383-3A10E684EE0A}" type="sibTrans" cxnId="{6A4F0782-306A-4F70-86C9-BBD4003B72D3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B08792B7-F213-46D3-97F2-A6550FA91772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Non</a:t>
          </a:r>
          <a:br>
            <a:rPr lang="en-US" sz="3200" dirty="0" smtClean="0">
              <a:latin typeface="Franklin Gothic Demi Cond" panose="020B0706030402020204" pitchFamily="34" charset="0"/>
            </a:rPr>
          </a:br>
          <a:r>
            <a:rPr lang="en-US" sz="3200" dirty="0" smtClean="0">
              <a:latin typeface="Franklin Gothic Demi Cond" panose="020B0706030402020204" pitchFamily="34" charset="0"/>
            </a:rPr>
            <a:t>Tariff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BDE8EEB8-10F0-4C46-A179-3E20C5F1027C}" type="parTrans" cxnId="{3980CD42-C8EE-444D-8330-14D5A9380712}">
      <dgm:prSet/>
      <dgm:spPr/>
      <dgm:t>
        <a:bodyPr/>
        <a:lstStyle/>
        <a:p>
          <a:endParaRPr lang="en-US"/>
        </a:p>
      </dgm:t>
    </dgm:pt>
    <dgm:pt modelId="{B6D99EA9-50CF-4470-860A-A98E1CC9C59E}" type="sibTrans" cxnId="{3980CD42-C8EE-444D-8330-14D5A9380712}">
      <dgm:prSet/>
      <dgm:spPr/>
      <dgm:t>
        <a:bodyPr/>
        <a:lstStyle/>
        <a:p>
          <a:endParaRPr lang="en-US"/>
        </a:p>
      </dgm:t>
    </dgm:pt>
    <dgm:pt modelId="{E873E939-0E05-404F-BBD0-CB191CEE3CBB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Subsidies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E3F6B7EB-8A91-48FC-B75A-B3F8162B0894}" type="parTrans" cxnId="{19D91000-891D-47C3-8500-FC90A82A0793}">
      <dgm:prSet/>
      <dgm:spPr/>
      <dgm:t>
        <a:bodyPr/>
        <a:lstStyle/>
        <a:p>
          <a:endParaRPr lang="en-US"/>
        </a:p>
      </dgm:t>
    </dgm:pt>
    <dgm:pt modelId="{82BD713F-C772-45ED-8FC6-EBE7FBE343CA}" type="sibTrans" cxnId="{19D91000-891D-47C3-8500-FC90A82A0793}">
      <dgm:prSet/>
      <dgm:spPr/>
      <dgm:t>
        <a:bodyPr/>
        <a:lstStyle/>
        <a:p>
          <a:endParaRPr lang="en-US"/>
        </a:p>
      </dgm:t>
    </dgm:pt>
    <dgm:pt modelId="{FF3378DB-1B87-4FF4-8CDE-86CDAA1AF83F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QUALITY  CONTROL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2BF78985-5024-4270-8628-DF794DCA9A48}" type="parTrans" cxnId="{A6F380CD-1F4E-410C-AE60-78D1ABA01238}">
      <dgm:prSet/>
      <dgm:spPr/>
      <dgm:t>
        <a:bodyPr/>
        <a:lstStyle/>
        <a:p>
          <a:endParaRPr lang="en-US"/>
        </a:p>
      </dgm:t>
    </dgm:pt>
    <dgm:pt modelId="{C2C5A3A8-3701-44B2-885B-5533663F623F}" type="sibTrans" cxnId="{A6F380CD-1F4E-410C-AE60-78D1ABA01238}">
      <dgm:prSet/>
      <dgm:spPr/>
      <dgm:t>
        <a:bodyPr/>
        <a:lstStyle/>
        <a:p>
          <a:endParaRPr lang="en-US"/>
        </a:p>
      </dgm:t>
    </dgm:pt>
    <dgm:pt modelId="{08417F4B-2C97-46DC-B661-493965EFA323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TBT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ACE018B5-47E1-49E0-9716-8A7F48E14E50}" type="parTrans" cxnId="{EB65C8F0-7F0E-4AD1-9190-8C841DBAFE92}">
      <dgm:prSet/>
      <dgm:spPr/>
      <dgm:t>
        <a:bodyPr/>
        <a:lstStyle/>
        <a:p>
          <a:endParaRPr lang="en-US"/>
        </a:p>
      </dgm:t>
    </dgm:pt>
    <dgm:pt modelId="{6FBF8D4E-7FE0-4668-82CF-AF236FAF7138}" type="sibTrans" cxnId="{EB65C8F0-7F0E-4AD1-9190-8C841DBAFE92}">
      <dgm:prSet/>
      <dgm:spPr/>
      <dgm:t>
        <a:bodyPr/>
        <a:lstStyle/>
        <a:p>
          <a:endParaRPr lang="en-US"/>
        </a:p>
      </dgm:t>
    </dgm:pt>
    <dgm:pt modelId="{4DD1B6C6-69C6-4F99-81C2-9799E5FA2669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Public </a:t>
          </a:r>
          <a:br>
            <a:rPr lang="en-US" sz="3200" dirty="0" smtClean="0">
              <a:latin typeface="Franklin Gothic Demi Cond" panose="020B0706030402020204" pitchFamily="34" charset="0"/>
            </a:rPr>
          </a:br>
          <a:r>
            <a:rPr lang="en-US" sz="3200" dirty="0" smtClean="0">
              <a:latin typeface="Franklin Gothic Demi Cond" panose="020B0706030402020204" pitchFamily="34" charset="0"/>
            </a:rPr>
            <a:t>Procurement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980A7C4B-7899-4C07-8656-A3600D0E2C7A}" type="parTrans" cxnId="{28ECCA3A-EB0D-476C-BBB1-38AE5D7F2A28}">
      <dgm:prSet/>
      <dgm:spPr/>
      <dgm:t>
        <a:bodyPr/>
        <a:lstStyle/>
        <a:p>
          <a:endParaRPr lang="en-US"/>
        </a:p>
      </dgm:t>
    </dgm:pt>
    <dgm:pt modelId="{C67FA980-3454-4EF1-94E9-F28980CB8E59}" type="sibTrans" cxnId="{28ECCA3A-EB0D-476C-BBB1-38AE5D7F2A28}">
      <dgm:prSet/>
      <dgm:spPr/>
      <dgm:t>
        <a:bodyPr/>
        <a:lstStyle/>
        <a:p>
          <a:endParaRPr lang="en-US"/>
        </a:p>
      </dgm:t>
    </dgm:pt>
    <dgm:pt modelId="{CEF75BA8-EAE7-48C9-9496-9FAC8310D866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SPS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534A3A8D-4BF4-40B0-B9D1-AAD224F9A974}" type="parTrans" cxnId="{2B64990E-BAFA-4807-857D-EAC7959869E9}">
      <dgm:prSet/>
      <dgm:spPr/>
      <dgm:t>
        <a:bodyPr/>
        <a:lstStyle/>
        <a:p>
          <a:endParaRPr lang="en-US"/>
        </a:p>
      </dgm:t>
    </dgm:pt>
    <dgm:pt modelId="{11679BF6-E780-4CE1-8DB1-6F42C50A8463}" type="sibTrans" cxnId="{2B64990E-BAFA-4807-857D-EAC7959869E9}">
      <dgm:prSet/>
      <dgm:spPr/>
      <dgm:t>
        <a:bodyPr/>
        <a:lstStyle/>
        <a:p>
          <a:endParaRPr lang="en-US"/>
        </a:p>
      </dgm:t>
    </dgm:pt>
    <dgm:pt modelId="{9258DB3D-CE68-4564-8F6B-D5AC63F1CE74}" type="pres">
      <dgm:prSet presAssocID="{9782C19C-147D-422E-99BE-478291E73A0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5A80D7-CADE-4D5C-AF67-E0EEC0A0B26C}" type="pres">
      <dgm:prSet presAssocID="{4F79357F-6F38-4056-A6C8-F13472FFC9D9}" presName="root1" presStyleCnt="0"/>
      <dgm:spPr/>
    </dgm:pt>
    <dgm:pt modelId="{66D795CB-6B7C-4E1B-83B5-0CBEA67357C8}" type="pres">
      <dgm:prSet presAssocID="{4F79357F-6F38-4056-A6C8-F13472FFC9D9}" presName="LevelOneTextNode" presStyleLbl="node0" presStyleIdx="0" presStyleCnt="1" custScaleX="118072" custScaleY="10840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D32B54-5E4E-43B6-A03E-DD056F252A92}" type="pres">
      <dgm:prSet presAssocID="{4F79357F-6F38-4056-A6C8-F13472FFC9D9}" presName="level2hierChild" presStyleCnt="0"/>
      <dgm:spPr/>
    </dgm:pt>
    <dgm:pt modelId="{935482D8-F9E5-426C-ACFE-7DE35A0A28AA}" type="pres">
      <dgm:prSet presAssocID="{11A20696-B86C-43CA-BB14-B2C63FAB49D5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15641FB4-05AE-4CD3-989A-760F6C075DEC}" type="pres">
      <dgm:prSet presAssocID="{11A20696-B86C-43CA-BB14-B2C63FAB49D5}" presName="connTx" presStyleLbl="parChTrans1D2" presStyleIdx="0" presStyleCnt="2"/>
      <dgm:spPr/>
      <dgm:t>
        <a:bodyPr/>
        <a:lstStyle/>
        <a:p>
          <a:endParaRPr lang="en-US"/>
        </a:p>
      </dgm:t>
    </dgm:pt>
    <dgm:pt modelId="{B9F047B1-B538-4334-8838-E9B0E18E81C7}" type="pres">
      <dgm:prSet presAssocID="{65B4F1F4-4640-46FF-BAB3-6A2DE71B37C6}" presName="root2" presStyleCnt="0"/>
      <dgm:spPr/>
    </dgm:pt>
    <dgm:pt modelId="{971ED94D-6C25-4C86-966F-72CF334757E2}" type="pres">
      <dgm:prSet presAssocID="{65B4F1F4-4640-46FF-BAB3-6A2DE71B37C6}" presName="LevelTwoTextNode" presStyleLbl="node2" presStyleIdx="0" presStyleCnt="2" custScaleX="109117" custScaleY="1274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E9DE31-5DC8-4FA3-9696-D03E92AC77BF}" type="pres">
      <dgm:prSet presAssocID="{65B4F1F4-4640-46FF-BAB3-6A2DE71B37C6}" presName="level3hierChild" presStyleCnt="0"/>
      <dgm:spPr/>
    </dgm:pt>
    <dgm:pt modelId="{34845A0D-9497-405C-AA11-9750DC963165}" type="pres">
      <dgm:prSet presAssocID="{BDE8EEB8-10F0-4C46-A179-3E20C5F1027C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87AEDB27-5883-4225-A1E1-6AE619DCA4C2}" type="pres">
      <dgm:prSet presAssocID="{BDE8EEB8-10F0-4C46-A179-3E20C5F1027C}" presName="connTx" presStyleLbl="parChTrans1D2" presStyleIdx="1" presStyleCnt="2"/>
      <dgm:spPr/>
      <dgm:t>
        <a:bodyPr/>
        <a:lstStyle/>
        <a:p>
          <a:endParaRPr lang="en-US"/>
        </a:p>
      </dgm:t>
    </dgm:pt>
    <dgm:pt modelId="{FD128184-6ECD-44B5-A954-D8F8F771A714}" type="pres">
      <dgm:prSet presAssocID="{B08792B7-F213-46D3-97F2-A6550FA91772}" presName="root2" presStyleCnt="0"/>
      <dgm:spPr/>
    </dgm:pt>
    <dgm:pt modelId="{9FEE6FC2-9A03-4AAE-A3FE-AA3DB5959343}" type="pres">
      <dgm:prSet presAssocID="{B08792B7-F213-46D3-97F2-A6550FA91772}" presName="LevelTwoTextNode" presStyleLbl="node2" presStyleIdx="1" presStyleCnt="2" custScaleX="78466" custScaleY="1138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D3E7A9-F0AC-4666-8FD2-FC4020D3F08C}" type="pres">
      <dgm:prSet presAssocID="{B08792B7-F213-46D3-97F2-A6550FA91772}" presName="level3hierChild" presStyleCnt="0"/>
      <dgm:spPr/>
    </dgm:pt>
    <dgm:pt modelId="{30E3160D-BBEE-4ABF-97C5-16CAD9FEE82E}" type="pres">
      <dgm:prSet presAssocID="{E3F6B7EB-8A91-48FC-B75A-B3F8162B0894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0F8F31E4-E0C0-474D-82D5-70B92370F1DD}" type="pres">
      <dgm:prSet presAssocID="{E3F6B7EB-8A91-48FC-B75A-B3F8162B0894}" presName="connTx" presStyleLbl="parChTrans1D3" presStyleIdx="0" presStyleCnt="3"/>
      <dgm:spPr/>
      <dgm:t>
        <a:bodyPr/>
        <a:lstStyle/>
        <a:p>
          <a:endParaRPr lang="en-US"/>
        </a:p>
      </dgm:t>
    </dgm:pt>
    <dgm:pt modelId="{D7C31BED-CD74-495F-A2EE-34EAF404DFF2}" type="pres">
      <dgm:prSet presAssocID="{E873E939-0E05-404F-BBD0-CB191CEE3CBB}" presName="root2" presStyleCnt="0"/>
      <dgm:spPr/>
    </dgm:pt>
    <dgm:pt modelId="{5DC0647A-1BC7-4F76-A151-EA96531E5C0F}" type="pres">
      <dgm:prSet presAssocID="{E873E939-0E05-404F-BBD0-CB191CEE3CBB}" presName="LevelTwoTextNode" presStyleLbl="node3" presStyleIdx="0" presStyleCnt="3" custScaleX="1207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8D8A45-E46F-4815-BF4C-F5998133657A}" type="pres">
      <dgm:prSet presAssocID="{E873E939-0E05-404F-BBD0-CB191CEE3CBB}" presName="level3hierChild" presStyleCnt="0"/>
      <dgm:spPr/>
    </dgm:pt>
    <dgm:pt modelId="{73F53172-BAB2-4BC1-9D06-25C73837C2BB}" type="pres">
      <dgm:prSet presAssocID="{980A7C4B-7899-4C07-8656-A3600D0E2C7A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E269AB2F-E51F-4A9E-B87A-2DC7FF10E8AD}" type="pres">
      <dgm:prSet presAssocID="{980A7C4B-7899-4C07-8656-A3600D0E2C7A}" presName="connTx" presStyleLbl="parChTrans1D3" presStyleIdx="1" presStyleCnt="3"/>
      <dgm:spPr/>
      <dgm:t>
        <a:bodyPr/>
        <a:lstStyle/>
        <a:p>
          <a:endParaRPr lang="en-US"/>
        </a:p>
      </dgm:t>
    </dgm:pt>
    <dgm:pt modelId="{6AC3FF35-BE66-4BF7-973F-825B22954662}" type="pres">
      <dgm:prSet presAssocID="{4DD1B6C6-69C6-4F99-81C2-9799E5FA2669}" presName="root2" presStyleCnt="0"/>
      <dgm:spPr/>
    </dgm:pt>
    <dgm:pt modelId="{9EFE7610-6CCF-42A7-BDA0-002B2BF352A0}" type="pres">
      <dgm:prSet presAssocID="{4DD1B6C6-69C6-4F99-81C2-9799E5FA2669}" presName="LevelTwoTextNode" presStyleLbl="node3" presStyleIdx="1" presStyleCnt="3" custScaleX="150928" custScaleY="989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D6313A-39A7-48DC-99FD-4312E133EA79}" type="pres">
      <dgm:prSet presAssocID="{4DD1B6C6-69C6-4F99-81C2-9799E5FA2669}" presName="level3hierChild" presStyleCnt="0"/>
      <dgm:spPr/>
    </dgm:pt>
    <dgm:pt modelId="{B5C0820A-2D45-4855-9C00-CEC6639E2974}" type="pres">
      <dgm:prSet presAssocID="{2BF78985-5024-4270-8628-DF794DCA9A48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6F574CE5-605C-42A5-AFD0-FE0DFA586F68}" type="pres">
      <dgm:prSet presAssocID="{2BF78985-5024-4270-8628-DF794DCA9A48}" presName="connTx" presStyleLbl="parChTrans1D3" presStyleIdx="2" presStyleCnt="3"/>
      <dgm:spPr/>
      <dgm:t>
        <a:bodyPr/>
        <a:lstStyle/>
        <a:p>
          <a:endParaRPr lang="en-US"/>
        </a:p>
      </dgm:t>
    </dgm:pt>
    <dgm:pt modelId="{775B8C20-2DFC-4A57-822E-8FC6C435AC73}" type="pres">
      <dgm:prSet presAssocID="{FF3378DB-1B87-4FF4-8CDE-86CDAA1AF83F}" presName="root2" presStyleCnt="0"/>
      <dgm:spPr/>
    </dgm:pt>
    <dgm:pt modelId="{65B1B4CE-1235-4BC9-9070-BEAEA92E1300}" type="pres">
      <dgm:prSet presAssocID="{FF3378DB-1B87-4FF4-8CDE-86CDAA1AF83F}" presName="LevelTwoTextNode" presStyleLbl="node3" presStyleIdx="2" presStyleCnt="3" custScaleX="102874" custScaleY="1317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B704C4-55AB-4DAD-A6D1-7BB4C4BBBBB0}" type="pres">
      <dgm:prSet presAssocID="{FF3378DB-1B87-4FF4-8CDE-86CDAA1AF83F}" presName="level3hierChild" presStyleCnt="0"/>
      <dgm:spPr/>
    </dgm:pt>
    <dgm:pt modelId="{FB4FD013-A473-450F-B3F5-905A8A4406FD}" type="pres">
      <dgm:prSet presAssocID="{ACE018B5-47E1-49E0-9716-8A7F48E14E50}" presName="conn2-1" presStyleLbl="parChTrans1D4" presStyleIdx="0" presStyleCnt="2"/>
      <dgm:spPr/>
      <dgm:t>
        <a:bodyPr/>
        <a:lstStyle/>
        <a:p>
          <a:endParaRPr lang="en-US"/>
        </a:p>
      </dgm:t>
    </dgm:pt>
    <dgm:pt modelId="{D0642D42-1053-4C39-AAB8-E6D8A9CDE954}" type="pres">
      <dgm:prSet presAssocID="{ACE018B5-47E1-49E0-9716-8A7F48E14E50}" presName="connTx" presStyleLbl="parChTrans1D4" presStyleIdx="0" presStyleCnt="2"/>
      <dgm:spPr/>
      <dgm:t>
        <a:bodyPr/>
        <a:lstStyle/>
        <a:p>
          <a:endParaRPr lang="en-US"/>
        </a:p>
      </dgm:t>
    </dgm:pt>
    <dgm:pt modelId="{FEB9FD3D-C259-4036-BA6D-3786ABFB68D7}" type="pres">
      <dgm:prSet presAssocID="{08417F4B-2C97-46DC-B661-493965EFA323}" presName="root2" presStyleCnt="0"/>
      <dgm:spPr/>
    </dgm:pt>
    <dgm:pt modelId="{87BDFB30-171C-4687-AF5A-0DECF3A7BFEB}" type="pres">
      <dgm:prSet presAssocID="{08417F4B-2C97-46DC-B661-493965EFA323}" presName="LevelTwoTextNode" presStyleLbl="node4" presStyleIdx="0" presStyleCnt="2" custScaleX="68290" custScaleY="9793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EF4EC4-F9DD-49DA-A398-2F3CFBE5F669}" type="pres">
      <dgm:prSet presAssocID="{08417F4B-2C97-46DC-B661-493965EFA323}" presName="level3hierChild" presStyleCnt="0"/>
      <dgm:spPr/>
    </dgm:pt>
    <dgm:pt modelId="{A56EBEF3-1F17-4233-AD34-D846941B035E}" type="pres">
      <dgm:prSet presAssocID="{534A3A8D-4BF4-40B0-B9D1-AAD224F9A974}" presName="conn2-1" presStyleLbl="parChTrans1D4" presStyleIdx="1" presStyleCnt="2"/>
      <dgm:spPr/>
      <dgm:t>
        <a:bodyPr/>
        <a:lstStyle/>
        <a:p>
          <a:endParaRPr lang="en-US"/>
        </a:p>
      </dgm:t>
    </dgm:pt>
    <dgm:pt modelId="{C88A4B38-29F8-410F-BEBB-8CBEC2AEA29B}" type="pres">
      <dgm:prSet presAssocID="{534A3A8D-4BF4-40B0-B9D1-AAD224F9A974}" presName="connTx" presStyleLbl="parChTrans1D4" presStyleIdx="1" presStyleCnt="2"/>
      <dgm:spPr/>
      <dgm:t>
        <a:bodyPr/>
        <a:lstStyle/>
        <a:p>
          <a:endParaRPr lang="en-US"/>
        </a:p>
      </dgm:t>
    </dgm:pt>
    <dgm:pt modelId="{FE67B7F0-AA38-4453-AB4F-470C63551DC2}" type="pres">
      <dgm:prSet presAssocID="{CEF75BA8-EAE7-48C9-9496-9FAC8310D866}" presName="root2" presStyleCnt="0"/>
      <dgm:spPr/>
    </dgm:pt>
    <dgm:pt modelId="{44B39E39-42D4-4B36-935E-5BD7CCF9EF45}" type="pres">
      <dgm:prSet presAssocID="{CEF75BA8-EAE7-48C9-9496-9FAC8310D866}" presName="LevelTwoTextNode" presStyleLbl="node4" presStyleIdx="1" presStyleCnt="2" custScaleX="6112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68AC76-E0CE-4A09-AF36-497407714C0B}" type="pres">
      <dgm:prSet presAssocID="{CEF75BA8-EAE7-48C9-9496-9FAC8310D866}" presName="level3hierChild" presStyleCnt="0"/>
      <dgm:spPr/>
    </dgm:pt>
  </dgm:ptLst>
  <dgm:cxnLst>
    <dgm:cxn modelId="{19D91000-891D-47C3-8500-FC90A82A0793}" srcId="{B08792B7-F213-46D3-97F2-A6550FA91772}" destId="{E873E939-0E05-404F-BBD0-CB191CEE3CBB}" srcOrd="0" destOrd="0" parTransId="{E3F6B7EB-8A91-48FC-B75A-B3F8162B0894}" sibTransId="{82BD713F-C772-45ED-8FC6-EBE7FBE343CA}"/>
    <dgm:cxn modelId="{CAAF1E81-78D0-488C-923E-C91BCB2CF520}" type="presOf" srcId="{E3F6B7EB-8A91-48FC-B75A-B3F8162B0894}" destId="{30E3160D-BBEE-4ABF-97C5-16CAD9FEE82E}" srcOrd="0" destOrd="0" presId="urn:microsoft.com/office/officeart/2005/8/layout/hierarchy2"/>
    <dgm:cxn modelId="{610481B3-4F61-4571-B7A1-8F6D51005046}" type="presOf" srcId="{E873E939-0E05-404F-BBD0-CB191CEE3CBB}" destId="{5DC0647A-1BC7-4F76-A151-EA96531E5C0F}" srcOrd="0" destOrd="0" presId="urn:microsoft.com/office/officeart/2005/8/layout/hierarchy2"/>
    <dgm:cxn modelId="{DE400EF3-808A-4303-A962-B638FEBF2C76}" type="presOf" srcId="{11A20696-B86C-43CA-BB14-B2C63FAB49D5}" destId="{935482D8-F9E5-426C-ACFE-7DE35A0A28AA}" srcOrd="0" destOrd="0" presId="urn:microsoft.com/office/officeart/2005/8/layout/hierarchy2"/>
    <dgm:cxn modelId="{AD54B44B-425D-4428-BA09-DAF348925110}" type="presOf" srcId="{08417F4B-2C97-46DC-B661-493965EFA323}" destId="{87BDFB30-171C-4687-AF5A-0DECF3A7BFEB}" srcOrd="0" destOrd="0" presId="urn:microsoft.com/office/officeart/2005/8/layout/hierarchy2"/>
    <dgm:cxn modelId="{AA906EF2-D263-4800-99DE-75DDD55FD2D3}" type="presOf" srcId="{65B4F1F4-4640-46FF-BAB3-6A2DE71B37C6}" destId="{971ED94D-6C25-4C86-966F-72CF334757E2}" srcOrd="0" destOrd="0" presId="urn:microsoft.com/office/officeart/2005/8/layout/hierarchy2"/>
    <dgm:cxn modelId="{B77EDA8D-1A45-4207-8810-39B890D62DBC}" type="presOf" srcId="{BDE8EEB8-10F0-4C46-A179-3E20C5F1027C}" destId="{34845A0D-9497-405C-AA11-9750DC963165}" srcOrd="0" destOrd="0" presId="urn:microsoft.com/office/officeart/2005/8/layout/hierarchy2"/>
    <dgm:cxn modelId="{AF898B25-9DCB-403B-93D6-AB2FAE4C83A5}" type="presOf" srcId="{FF3378DB-1B87-4FF4-8CDE-86CDAA1AF83F}" destId="{65B1B4CE-1235-4BC9-9070-BEAEA92E1300}" srcOrd="0" destOrd="0" presId="urn:microsoft.com/office/officeart/2005/8/layout/hierarchy2"/>
    <dgm:cxn modelId="{2B64990E-BAFA-4807-857D-EAC7959869E9}" srcId="{FF3378DB-1B87-4FF4-8CDE-86CDAA1AF83F}" destId="{CEF75BA8-EAE7-48C9-9496-9FAC8310D866}" srcOrd="1" destOrd="0" parTransId="{534A3A8D-4BF4-40B0-B9D1-AAD224F9A974}" sibTransId="{11679BF6-E780-4CE1-8DB1-6F42C50A8463}"/>
    <dgm:cxn modelId="{6DE773F0-936F-4448-8392-1F281697AC04}" type="presOf" srcId="{CEF75BA8-EAE7-48C9-9496-9FAC8310D866}" destId="{44B39E39-42D4-4B36-935E-5BD7CCF9EF45}" srcOrd="0" destOrd="0" presId="urn:microsoft.com/office/officeart/2005/8/layout/hierarchy2"/>
    <dgm:cxn modelId="{EB65C8F0-7F0E-4AD1-9190-8C841DBAFE92}" srcId="{FF3378DB-1B87-4FF4-8CDE-86CDAA1AF83F}" destId="{08417F4B-2C97-46DC-B661-493965EFA323}" srcOrd="0" destOrd="0" parTransId="{ACE018B5-47E1-49E0-9716-8A7F48E14E50}" sibTransId="{6FBF8D4E-7FE0-4668-82CF-AF236FAF7138}"/>
    <dgm:cxn modelId="{A6F380CD-1F4E-410C-AE60-78D1ABA01238}" srcId="{B08792B7-F213-46D3-97F2-A6550FA91772}" destId="{FF3378DB-1B87-4FF4-8CDE-86CDAA1AF83F}" srcOrd="2" destOrd="0" parTransId="{2BF78985-5024-4270-8628-DF794DCA9A48}" sibTransId="{C2C5A3A8-3701-44B2-885B-5533663F623F}"/>
    <dgm:cxn modelId="{60F424FA-8F94-479A-95E2-1DD8D9D4F88D}" type="presOf" srcId="{9782C19C-147D-422E-99BE-478291E73A01}" destId="{9258DB3D-CE68-4564-8F6B-D5AC63F1CE74}" srcOrd="0" destOrd="0" presId="urn:microsoft.com/office/officeart/2005/8/layout/hierarchy2"/>
    <dgm:cxn modelId="{DCA5349D-E5AC-4A97-9645-26E91F72BDCB}" type="presOf" srcId="{2BF78985-5024-4270-8628-DF794DCA9A48}" destId="{6F574CE5-605C-42A5-AFD0-FE0DFA586F68}" srcOrd="1" destOrd="0" presId="urn:microsoft.com/office/officeart/2005/8/layout/hierarchy2"/>
    <dgm:cxn modelId="{5A5C0C1F-E6AC-4210-A068-80BDC1256820}" type="presOf" srcId="{534A3A8D-4BF4-40B0-B9D1-AAD224F9A974}" destId="{C88A4B38-29F8-410F-BEBB-8CBEC2AEA29B}" srcOrd="1" destOrd="0" presId="urn:microsoft.com/office/officeart/2005/8/layout/hierarchy2"/>
    <dgm:cxn modelId="{3980CD42-C8EE-444D-8330-14D5A9380712}" srcId="{4F79357F-6F38-4056-A6C8-F13472FFC9D9}" destId="{B08792B7-F213-46D3-97F2-A6550FA91772}" srcOrd="1" destOrd="0" parTransId="{BDE8EEB8-10F0-4C46-A179-3E20C5F1027C}" sibTransId="{B6D99EA9-50CF-4470-860A-A98E1CC9C59E}"/>
    <dgm:cxn modelId="{0C4DF3D5-F0E8-42EF-8FEC-07899B18D5FF}" type="presOf" srcId="{2BF78985-5024-4270-8628-DF794DCA9A48}" destId="{B5C0820A-2D45-4855-9C00-CEC6639E2974}" srcOrd="0" destOrd="0" presId="urn:microsoft.com/office/officeart/2005/8/layout/hierarchy2"/>
    <dgm:cxn modelId="{5052EDDD-7756-4F9B-A8AA-9E1754DCCF56}" type="presOf" srcId="{4F79357F-6F38-4056-A6C8-F13472FFC9D9}" destId="{66D795CB-6B7C-4E1B-83B5-0CBEA67357C8}" srcOrd="0" destOrd="0" presId="urn:microsoft.com/office/officeart/2005/8/layout/hierarchy2"/>
    <dgm:cxn modelId="{1C6083F1-1895-423C-A910-44A21E88EC19}" srcId="{9782C19C-147D-422E-99BE-478291E73A01}" destId="{4F79357F-6F38-4056-A6C8-F13472FFC9D9}" srcOrd="0" destOrd="0" parTransId="{9AD7FA36-2D9F-4E20-88BD-92D85D9A5D88}" sibTransId="{6A8ECFBE-DA58-462C-BBC9-A326AEB43FA6}"/>
    <dgm:cxn modelId="{2893F698-52A4-4932-9D57-FB8C99D1F7CD}" type="presOf" srcId="{980A7C4B-7899-4C07-8656-A3600D0E2C7A}" destId="{73F53172-BAB2-4BC1-9D06-25C73837C2BB}" srcOrd="0" destOrd="0" presId="urn:microsoft.com/office/officeart/2005/8/layout/hierarchy2"/>
    <dgm:cxn modelId="{050244E8-1533-423C-9BFC-71569EDC41E5}" type="presOf" srcId="{4DD1B6C6-69C6-4F99-81C2-9799E5FA2669}" destId="{9EFE7610-6CCF-42A7-BDA0-002B2BF352A0}" srcOrd="0" destOrd="0" presId="urn:microsoft.com/office/officeart/2005/8/layout/hierarchy2"/>
    <dgm:cxn modelId="{D27C9842-4E20-4C91-91D1-22AAFA6F47DC}" type="presOf" srcId="{980A7C4B-7899-4C07-8656-A3600D0E2C7A}" destId="{E269AB2F-E51F-4A9E-B87A-2DC7FF10E8AD}" srcOrd="1" destOrd="0" presId="urn:microsoft.com/office/officeart/2005/8/layout/hierarchy2"/>
    <dgm:cxn modelId="{4C6A9EE2-DFEC-4503-88E3-A6E9291F914C}" type="presOf" srcId="{534A3A8D-4BF4-40B0-B9D1-AAD224F9A974}" destId="{A56EBEF3-1F17-4233-AD34-D846941B035E}" srcOrd="0" destOrd="0" presId="urn:microsoft.com/office/officeart/2005/8/layout/hierarchy2"/>
    <dgm:cxn modelId="{B4EAC989-41E6-433D-BDE3-D016CECECFFC}" type="presOf" srcId="{ACE018B5-47E1-49E0-9716-8A7F48E14E50}" destId="{FB4FD013-A473-450F-B3F5-905A8A4406FD}" srcOrd="0" destOrd="0" presId="urn:microsoft.com/office/officeart/2005/8/layout/hierarchy2"/>
    <dgm:cxn modelId="{AAE2D82B-A197-4FE7-9503-A287E747D216}" type="presOf" srcId="{11A20696-B86C-43CA-BB14-B2C63FAB49D5}" destId="{15641FB4-05AE-4CD3-989A-760F6C075DEC}" srcOrd="1" destOrd="0" presId="urn:microsoft.com/office/officeart/2005/8/layout/hierarchy2"/>
    <dgm:cxn modelId="{6A4F0782-306A-4F70-86C9-BBD4003B72D3}" srcId="{4F79357F-6F38-4056-A6C8-F13472FFC9D9}" destId="{65B4F1F4-4640-46FF-BAB3-6A2DE71B37C6}" srcOrd="0" destOrd="0" parTransId="{11A20696-B86C-43CA-BB14-B2C63FAB49D5}" sibTransId="{629F48D4-7622-44F2-8383-3A10E684EE0A}"/>
    <dgm:cxn modelId="{01910C91-C561-4CC5-ADB4-6CF3E2F89F51}" type="presOf" srcId="{B08792B7-F213-46D3-97F2-A6550FA91772}" destId="{9FEE6FC2-9A03-4AAE-A3FE-AA3DB5959343}" srcOrd="0" destOrd="0" presId="urn:microsoft.com/office/officeart/2005/8/layout/hierarchy2"/>
    <dgm:cxn modelId="{F90F646D-AF77-4BF3-A9D2-EB55D3DA8978}" type="presOf" srcId="{ACE018B5-47E1-49E0-9716-8A7F48E14E50}" destId="{D0642D42-1053-4C39-AAB8-E6D8A9CDE954}" srcOrd="1" destOrd="0" presId="urn:microsoft.com/office/officeart/2005/8/layout/hierarchy2"/>
    <dgm:cxn modelId="{A0F87F55-C2EA-4E73-818E-9AB624C6C7E9}" type="presOf" srcId="{E3F6B7EB-8A91-48FC-B75A-B3F8162B0894}" destId="{0F8F31E4-E0C0-474D-82D5-70B92370F1DD}" srcOrd="1" destOrd="0" presId="urn:microsoft.com/office/officeart/2005/8/layout/hierarchy2"/>
    <dgm:cxn modelId="{28ECCA3A-EB0D-476C-BBB1-38AE5D7F2A28}" srcId="{B08792B7-F213-46D3-97F2-A6550FA91772}" destId="{4DD1B6C6-69C6-4F99-81C2-9799E5FA2669}" srcOrd="1" destOrd="0" parTransId="{980A7C4B-7899-4C07-8656-A3600D0E2C7A}" sibTransId="{C67FA980-3454-4EF1-94E9-F28980CB8E59}"/>
    <dgm:cxn modelId="{415EC158-C3A2-43E4-805C-CC3D3F82E962}" type="presOf" srcId="{BDE8EEB8-10F0-4C46-A179-3E20C5F1027C}" destId="{87AEDB27-5883-4225-A1E1-6AE619DCA4C2}" srcOrd="1" destOrd="0" presId="urn:microsoft.com/office/officeart/2005/8/layout/hierarchy2"/>
    <dgm:cxn modelId="{67AB2C39-EEAF-47B4-A173-FE3A00A1361B}" type="presParOf" srcId="{9258DB3D-CE68-4564-8F6B-D5AC63F1CE74}" destId="{5B5A80D7-CADE-4D5C-AF67-E0EEC0A0B26C}" srcOrd="0" destOrd="0" presId="urn:microsoft.com/office/officeart/2005/8/layout/hierarchy2"/>
    <dgm:cxn modelId="{8BE05679-31EC-4923-8B4E-EF770D719013}" type="presParOf" srcId="{5B5A80D7-CADE-4D5C-AF67-E0EEC0A0B26C}" destId="{66D795CB-6B7C-4E1B-83B5-0CBEA67357C8}" srcOrd="0" destOrd="0" presId="urn:microsoft.com/office/officeart/2005/8/layout/hierarchy2"/>
    <dgm:cxn modelId="{949B3645-458C-4E09-A122-51F5BD980AD0}" type="presParOf" srcId="{5B5A80D7-CADE-4D5C-AF67-E0EEC0A0B26C}" destId="{8AD32B54-5E4E-43B6-A03E-DD056F252A92}" srcOrd="1" destOrd="0" presId="urn:microsoft.com/office/officeart/2005/8/layout/hierarchy2"/>
    <dgm:cxn modelId="{57253E8B-F372-47DC-BE1B-C65F3B53E251}" type="presParOf" srcId="{8AD32B54-5E4E-43B6-A03E-DD056F252A92}" destId="{935482D8-F9E5-426C-ACFE-7DE35A0A28AA}" srcOrd="0" destOrd="0" presId="urn:microsoft.com/office/officeart/2005/8/layout/hierarchy2"/>
    <dgm:cxn modelId="{69919D73-8E20-4308-A015-6DDBD81D0221}" type="presParOf" srcId="{935482D8-F9E5-426C-ACFE-7DE35A0A28AA}" destId="{15641FB4-05AE-4CD3-989A-760F6C075DEC}" srcOrd="0" destOrd="0" presId="urn:microsoft.com/office/officeart/2005/8/layout/hierarchy2"/>
    <dgm:cxn modelId="{7778C0E9-DBFA-48FB-8D7C-6CEA53F065CC}" type="presParOf" srcId="{8AD32B54-5E4E-43B6-A03E-DD056F252A92}" destId="{B9F047B1-B538-4334-8838-E9B0E18E81C7}" srcOrd="1" destOrd="0" presId="urn:microsoft.com/office/officeart/2005/8/layout/hierarchy2"/>
    <dgm:cxn modelId="{44C68908-D05A-4911-89A9-7CF418812F59}" type="presParOf" srcId="{B9F047B1-B538-4334-8838-E9B0E18E81C7}" destId="{971ED94D-6C25-4C86-966F-72CF334757E2}" srcOrd="0" destOrd="0" presId="urn:microsoft.com/office/officeart/2005/8/layout/hierarchy2"/>
    <dgm:cxn modelId="{4F40FA8F-626E-48DE-B7D2-9CD32329C510}" type="presParOf" srcId="{B9F047B1-B538-4334-8838-E9B0E18E81C7}" destId="{41E9DE31-5DC8-4FA3-9696-D03E92AC77BF}" srcOrd="1" destOrd="0" presId="urn:microsoft.com/office/officeart/2005/8/layout/hierarchy2"/>
    <dgm:cxn modelId="{B6806540-7642-42AE-987E-41696E6DA59B}" type="presParOf" srcId="{8AD32B54-5E4E-43B6-A03E-DD056F252A92}" destId="{34845A0D-9497-405C-AA11-9750DC963165}" srcOrd="2" destOrd="0" presId="urn:microsoft.com/office/officeart/2005/8/layout/hierarchy2"/>
    <dgm:cxn modelId="{6E656016-045E-4466-B0FB-A2F30EDDA6EC}" type="presParOf" srcId="{34845A0D-9497-405C-AA11-9750DC963165}" destId="{87AEDB27-5883-4225-A1E1-6AE619DCA4C2}" srcOrd="0" destOrd="0" presId="urn:microsoft.com/office/officeart/2005/8/layout/hierarchy2"/>
    <dgm:cxn modelId="{38508301-0AB9-4C0B-A922-19A08463E1F6}" type="presParOf" srcId="{8AD32B54-5E4E-43B6-A03E-DD056F252A92}" destId="{FD128184-6ECD-44B5-A954-D8F8F771A714}" srcOrd="3" destOrd="0" presId="urn:microsoft.com/office/officeart/2005/8/layout/hierarchy2"/>
    <dgm:cxn modelId="{3889F11D-3D8E-42B8-B908-6BC5F947BB70}" type="presParOf" srcId="{FD128184-6ECD-44B5-A954-D8F8F771A714}" destId="{9FEE6FC2-9A03-4AAE-A3FE-AA3DB5959343}" srcOrd="0" destOrd="0" presId="urn:microsoft.com/office/officeart/2005/8/layout/hierarchy2"/>
    <dgm:cxn modelId="{A7E7DD17-87B9-4685-88C1-6BE97743CDE1}" type="presParOf" srcId="{FD128184-6ECD-44B5-A954-D8F8F771A714}" destId="{AAD3E7A9-F0AC-4666-8FD2-FC4020D3F08C}" srcOrd="1" destOrd="0" presId="urn:microsoft.com/office/officeart/2005/8/layout/hierarchy2"/>
    <dgm:cxn modelId="{D96F9A77-B8DA-45D0-9997-20C22A00CE9D}" type="presParOf" srcId="{AAD3E7A9-F0AC-4666-8FD2-FC4020D3F08C}" destId="{30E3160D-BBEE-4ABF-97C5-16CAD9FEE82E}" srcOrd="0" destOrd="0" presId="urn:microsoft.com/office/officeart/2005/8/layout/hierarchy2"/>
    <dgm:cxn modelId="{C93C59A3-B735-4710-A64D-C00670D2194A}" type="presParOf" srcId="{30E3160D-BBEE-4ABF-97C5-16CAD9FEE82E}" destId="{0F8F31E4-E0C0-474D-82D5-70B92370F1DD}" srcOrd="0" destOrd="0" presId="urn:microsoft.com/office/officeart/2005/8/layout/hierarchy2"/>
    <dgm:cxn modelId="{5EC2071D-B022-436B-9F5B-600FC6C5EA44}" type="presParOf" srcId="{AAD3E7A9-F0AC-4666-8FD2-FC4020D3F08C}" destId="{D7C31BED-CD74-495F-A2EE-34EAF404DFF2}" srcOrd="1" destOrd="0" presId="urn:microsoft.com/office/officeart/2005/8/layout/hierarchy2"/>
    <dgm:cxn modelId="{40EC0131-101E-4860-94D1-3D01A8945C99}" type="presParOf" srcId="{D7C31BED-CD74-495F-A2EE-34EAF404DFF2}" destId="{5DC0647A-1BC7-4F76-A151-EA96531E5C0F}" srcOrd="0" destOrd="0" presId="urn:microsoft.com/office/officeart/2005/8/layout/hierarchy2"/>
    <dgm:cxn modelId="{D51C6A64-96A4-4B71-A6E9-3D7348067CE1}" type="presParOf" srcId="{D7C31BED-CD74-495F-A2EE-34EAF404DFF2}" destId="{CA8D8A45-E46F-4815-BF4C-F5998133657A}" srcOrd="1" destOrd="0" presId="urn:microsoft.com/office/officeart/2005/8/layout/hierarchy2"/>
    <dgm:cxn modelId="{BB2EAAF6-0B79-4144-9CB0-9BF0A3095074}" type="presParOf" srcId="{AAD3E7A9-F0AC-4666-8FD2-FC4020D3F08C}" destId="{73F53172-BAB2-4BC1-9D06-25C73837C2BB}" srcOrd="2" destOrd="0" presId="urn:microsoft.com/office/officeart/2005/8/layout/hierarchy2"/>
    <dgm:cxn modelId="{EB7320E5-A583-4388-A50E-7DCB77C5C5FE}" type="presParOf" srcId="{73F53172-BAB2-4BC1-9D06-25C73837C2BB}" destId="{E269AB2F-E51F-4A9E-B87A-2DC7FF10E8AD}" srcOrd="0" destOrd="0" presId="urn:microsoft.com/office/officeart/2005/8/layout/hierarchy2"/>
    <dgm:cxn modelId="{C8934204-A5AB-4D6E-8CDF-D08857C3181D}" type="presParOf" srcId="{AAD3E7A9-F0AC-4666-8FD2-FC4020D3F08C}" destId="{6AC3FF35-BE66-4BF7-973F-825B22954662}" srcOrd="3" destOrd="0" presId="urn:microsoft.com/office/officeart/2005/8/layout/hierarchy2"/>
    <dgm:cxn modelId="{4E19E96E-611B-4244-9CC9-4CB8DCCB415D}" type="presParOf" srcId="{6AC3FF35-BE66-4BF7-973F-825B22954662}" destId="{9EFE7610-6CCF-42A7-BDA0-002B2BF352A0}" srcOrd="0" destOrd="0" presId="urn:microsoft.com/office/officeart/2005/8/layout/hierarchy2"/>
    <dgm:cxn modelId="{3FA9ACCB-925B-4DE7-97A7-22ECB8DF9025}" type="presParOf" srcId="{6AC3FF35-BE66-4BF7-973F-825B22954662}" destId="{46D6313A-39A7-48DC-99FD-4312E133EA79}" srcOrd="1" destOrd="0" presId="urn:microsoft.com/office/officeart/2005/8/layout/hierarchy2"/>
    <dgm:cxn modelId="{E9519AC8-346E-4E6E-85A2-E89B2401B0D1}" type="presParOf" srcId="{AAD3E7A9-F0AC-4666-8FD2-FC4020D3F08C}" destId="{B5C0820A-2D45-4855-9C00-CEC6639E2974}" srcOrd="4" destOrd="0" presId="urn:microsoft.com/office/officeart/2005/8/layout/hierarchy2"/>
    <dgm:cxn modelId="{5F55AF9C-C438-48ED-B3CA-1201D3A9962A}" type="presParOf" srcId="{B5C0820A-2D45-4855-9C00-CEC6639E2974}" destId="{6F574CE5-605C-42A5-AFD0-FE0DFA586F68}" srcOrd="0" destOrd="0" presId="urn:microsoft.com/office/officeart/2005/8/layout/hierarchy2"/>
    <dgm:cxn modelId="{CC9BB08B-A9B6-4FA1-8FA4-D02B776F7A3B}" type="presParOf" srcId="{AAD3E7A9-F0AC-4666-8FD2-FC4020D3F08C}" destId="{775B8C20-2DFC-4A57-822E-8FC6C435AC73}" srcOrd="5" destOrd="0" presId="urn:microsoft.com/office/officeart/2005/8/layout/hierarchy2"/>
    <dgm:cxn modelId="{875F4835-20FB-4F8F-B71E-1DC7DDD3D3EA}" type="presParOf" srcId="{775B8C20-2DFC-4A57-822E-8FC6C435AC73}" destId="{65B1B4CE-1235-4BC9-9070-BEAEA92E1300}" srcOrd="0" destOrd="0" presId="urn:microsoft.com/office/officeart/2005/8/layout/hierarchy2"/>
    <dgm:cxn modelId="{6F204F9B-BF58-479E-8EAB-4D7672B75980}" type="presParOf" srcId="{775B8C20-2DFC-4A57-822E-8FC6C435AC73}" destId="{9AB704C4-55AB-4DAD-A6D1-7BB4C4BBBBB0}" srcOrd="1" destOrd="0" presId="urn:microsoft.com/office/officeart/2005/8/layout/hierarchy2"/>
    <dgm:cxn modelId="{E62C6516-0C06-4083-83A8-B50B60D522C9}" type="presParOf" srcId="{9AB704C4-55AB-4DAD-A6D1-7BB4C4BBBBB0}" destId="{FB4FD013-A473-450F-B3F5-905A8A4406FD}" srcOrd="0" destOrd="0" presId="urn:microsoft.com/office/officeart/2005/8/layout/hierarchy2"/>
    <dgm:cxn modelId="{9A31B9BD-F5B0-4DFE-8677-9F44C7C95D9D}" type="presParOf" srcId="{FB4FD013-A473-450F-B3F5-905A8A4406FD}" destId="{D0642D42-1053-4C39-AAB8-E6D8A9CDE954}" srcOrd="0" destOrd="0" presId="urn:microsoft.com/office/officeart/2005/8/layout/hierarchy2"/>
    <dgm:cxn modelId="{C68D4883-23FD-4CE5-B552-E2073CD02D6A}" type="presParOf" srcId="{9AB704C4-55AB-4DAD-A6D1-7BB4C4BBBBB0}" destId="{FEB9FD3D-C259-4036-BA6D-3786ABFB68D7}" srcOrd="1" destOrd="0" presId="urn:microsoft.com/office/officeart/2005/8/layout/hierarchy2"/>
    <dgm:cxn modelId="{CE274FCC-207D-42A0-ABCA-69F5C7E9AB5B}" type="presParOf" srcId="{FEB9FD3D-C259-4036-BA6D-3786ABFB68D7}" destId="{87BDFB30-171C-4687-AF5A-0DECF3A7BFEB}" srcOrd="0" destOrd="0" presId="urn:microsoft.com/office/officeart/2005/8/layout/hierarchy2"/>
    <dgm:cxn modelId="{CA53F5CF-F974-4687-A242-5CE27AA767EC}" type="presParOf" srcId="{FEB9FD3D-C259-4036-BA6D-3786ABFB68D7}" destId="{52EF4EC4-F9DD-49DA-A398-2F3CFBE5F669}" srcOrd="1" destOrd="0" presId="urn:microsoft.com/office/officeart/2005/8/layout/hierarchy2"/>
    <dgm:cxn modelId="{8DD5C663-555D-401E-A89E-A5158B18A63F}" type="presParOf" srcId="{9AB704C4-55AB-4DAD-A6D1-7BB4C4BBBBB0}" destId="{A56EBEF3-1F17-4233-AD34-D846941B035E}" srcOrd="2" destOrd="0" presId="urn:microsoft.com/office/officeart/2005/8/layout/hierarchy2"/>
    <dgm:cxn modelId="{A17884A1-7BC6-48FA-954B-F5678E73E086}" type="presParOf" srcId="{A56EBEF3-1F17-4233-AD34-D846941B035E}" destId="{C88A4B38-29F8-410F-BEBB-8CBEC2AEA29B}" srcOrd="0" destOrd="0" presId="urn:microsoft.com/office/officeart/2005/8/layout/hierarchy2"/>
    <dgm:cxn modelId="{FFCEEC62-A339-4CC2-87BF-64D1474EC233}" type="presParOf" srcId="{9AB704C4-55AB-4DAD-A6D1-7BB4C4BBBBB0}" destId="{FE67B7F0-AA38-4453-AB4F-470C63551DC2}" srcOrd="3" destOrd="0" presId="urn:microsoft.com/office/officeart/2005/8/layout/hierarchy2"/>
    <dgm:cxn modelId="{119A77C1-319A-47BC-9513-21F826EF0549}" type="presParOf" srcId="{FE67B7F0-AA38-4453-AB4F-470C63551DC2}" destId="{44B39E39-42D4-4B36-935E-5BD7CCF9EF45}" srcOrd="0" destOrd="0" presId="urn:microsoft.com/office/officeart/2005/8/layout/hierarchy2"/>
    <dgm:cxn modelId="{19F48F4A-AA15-4E62-8581-DD7515A48926}" type="presParOf" srcId="{FE67B7F0-AA38-4453-AB4F-470C63551DC2}" destId="{1A68AC76-E0CE-4A09-AF36-497407714C0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782C19C-147D-422E-99BE-478291E73A01}" type="doc">
      <dgm:prSet loTypeId="urn:microsoft.com/office/officeart/2005/8/layout/hierarchy2" loCatId="hierarchy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F79357F-6F38-4056-A6C8-F13472FFC9D9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WTO</a:t>
          </a:r>
        </a:p>
        <a:p>
          <a:r>
            <a:rPr lang="en-US" sz="3200" dirty="0" smtClean="0">
              <a:latin typeface="Franklin Gothic Demi Cond" panose="020B0706030402020204" pitchFamily="34" charset="0"/>
            </a:rPr>
            <a:t>Trade</a:t>
          </a:r>
          <a:br>
            <a:rPr lang="en-US" sz="3200" dirty="0" smtClean="0">
              <a:latin typeface="Franklin Gothic Demi Cond" panose="020B0706030402020204" pitchFamily="34" charset="0"/>
            </a:rPr>
          </a:br>
          <a:r>
            <a:rPr lang="en-US" sz="3200" dirty="0" smtClean="0">
              <a:latin typeface="Franklin Gothic Demi Cond" panose="020B0706030402020204" pitchFamily="34" charset="0"/>
            </a:rPr>
            <a:t>Barriers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9AD7FA36-2D9F-4E20-88BD-92D85D9A5D88}" type="parTrans" cxnId="{1C6083F1-1895-423C-A910-44A21E88EC19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A8ECFBE-DA58-462C-BBC9-A326AEB43FA6}" type="sibTrans" cxnId="{1C6083F1-1895-423C-A910-44A21E88EC19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5B4F1F4-4640-46FF-BAB3-6A2DE71B37C6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3200" strike="sngStrike" dirty="0" smtClean="0">
              <a:latin typeface="Franklin Gothic Demi Cond" panose="020B0706030402020204" pitchFamily="34" charset="0"/>
            </a:rPr>
            <a:t>Tariff</a:t>
          </a:r>
          <a:endParaRPr lang="en-US" sz="3200" strike="sngStrike" dirty="0">
            <a:latin typeface="Franklin Gothic Demi Cond" panose="020B0706030402020204" pitchFamily="34" charset="0"/>
          </a:endParaRPr>
        </a:p>
      </dgm:t>
    </dgm:pt>
    <dgm:pt modelId="{11A20696-B86C-43CA-BB14-B2C63FAB49D5}" type="parTrans" cxnId="{6A4F0782-306A-4F70-86C9-BBD4003B72D3}">
      <dgm:prSet custT="1"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29F48D4-7622-44F2-8383-3A10E684EE0A}" type="sibTrans" cxnId="{6A4F0782-306A-4F70-86C9-BBD4003B72D3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B08792B7-F213-46D3-97F2-A6550FA91772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Non</a:t>
          </a:r>
          <a:br>
            <a:rPr lang="en-US" sz="3200" dirty="0" smtClean="0">
              <a:latin typeface="Franklin Gothic Demi Cond" panose="020B0706030402020204" pitchFamily="34" charset="0"/>
            </a:rPr>
          </a:br>
          <a:r>
            <a:rPr lang="en-US" sz="3200" dirty="0" smtClean="0">
              <a:latin typeface="Franklin Gothic Demi Cond" panose="020B0706030402020204" pitchFamily="34" charset="0"/>
            </a:rPr>
            <a:t>Tariff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BDE8EEB8-10F0-4C46-A179-3E20C5F1027C}" type="parTrans" cxnId="{3980CD42-C8EE-444D-8330-14D5A9380712}">
      <dgm:prSet/>
      <dgm:spPr/>
      <dgm:t>
        <a:bodyPr/>
        <a:lstStyle/>
        <a:p>
          <a:endParaRPr lang="en-US"/>
        </a:p>
      </dgm:t>
    </dgm:pt>
    <dgm:pt modelId="{B6D99EA9-50CF-4470-860A-A98E1CC9C59E}" type="sibTrans" cxnId="{3980CD42-C8EE-444D-8330-14D5A9380712}">
      <dgm:prSet/>
      <dgm:spPr/>
      <dgm:t>
        <a:bodyPr/>
        <a:lstStyle/>
        <a:p>
          <a:endParaRPr lang="en-US"/>
        </a:p>
      </dgm:t>
    </dgm:pt>
    <dgm:pt modelId="{E873E939-0E05-404F-BBD0-CB191CEE3CBB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Subsidies</a:t>
          </a:r>
        </a:p>
      </dgm:t>
    </dgm:pt>
    <dgm:pt modelId="{E3F6B7EB-8A91-48FC-B75A-B3F8162B0894}" type="parTrans" cxnId="{19D91000-891D-47C3-8500-FC90A82A0793}">
      <dgm:prSet/>
      <dgm:spPr/>
      <dgm:t>
        <a:bodyPr/>
        <a:lstStyle/>
        <a:p>
          <a:endParaRPr lang="en-US"/>
        </a:p>
      </dgm:t>
    </dgm:pt>
    <dgm:pt modelId="{82BD713F-C772-45ED-8FC6-EBE7FBE343CA}" type="sibTrans" cxnId="{19D91000-891D-47C3-8500-FC90A82A0793}">
      <dgm:prSet/>
      <dgm:spPr/>
      <dgm:t>
        <a:bodyPr/>
        <a:lstStyle/>
        <a:p>
          <a:endParaRPr lang="en-US"/>
        </a:p>
      </dgm:t>
    </dgm:pt>
    <dgm:pt modelId="{FF3378DB-1B87-4FF4-8CDE-86CDAA1AF83F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QUALITY  CONTROL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2BF78985-5024-4270-8628-DF794DCA9A48}" type="parTrans" cxnId="{A6F380CD-1F4E-410C-AE60-78D1ABA01238}">
      <dgm:prSet/>
      <dgm:spPr/>
      <dgm:t>
        <a:bodyPr/>
        <a:lstStyle/>
        <a:p>
          <a:endParaRPr lang="en-US"/>
        </a:p>
      </dgm:t>
    </dgm:pt>
    <dgm:pt modelId="{C2C5A3A8-3701-44B2-885B-5533663F623F}" type="sibTrans" cxnId="{A6F380CD-1F4E-410C-AE60-78D1ABA01238}">
      <dgm:prSet/>
      <dgm:spPr/>
      <dgm:t>
        <a:bodyPr/>
        <a:lstStyle/>
        <a:p>
          <a:endParaRPr lang="en-US"/>
        </a:p>
      </dgm:t>
    </dgm:pt>
    <dgm:pt modelId="{08417F4B-2C97-46DC-B661-493965EFA323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TBT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ACE018B5-47E1-49E0-9716-8A7F48E14E50}" type="parTrans" cxnId="{EB65C8F0-7F0E-4AD1-9190-8C841DBAFE92}">
      <dgm:prSet/>
      <dgm:spPr/>
      <dgm:t>
        <a:bodyPr/>
        <a:lstStyle/>
        <a:p>
          <a:endParaRPr lang="en-US"/>
        </a:p>
      </dgm:t>
    </dgm:pt>
    <dgm:pt modelId="{6FBF8D4E-7FE0-4668-82CF-AF236FAF7138}" type="sibTrans" cxnId="{EB65C8F0-7F0E-4AD1-9190-8C841DBAFE92}">
      <dgm:prSet/>
      <dgm:spPr/>
      <dgm:t>
        <a:bodyPr/>
        <a:lstStyle/>
        <a:p>
          <a:endParaRPr lang="en-US"/>
        </a:p>
      </dgm:t>
    </dgm:pt>
    <dgm:pt modelId="{4DD1B6C6-69C6-4F99-81C2-9799E5FA2669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Public </a:t>
          </a:r>
          <a:br>
            <a:rPr lang="en-US" sz="3200" dirty="0" smtClean="0">
              <a:latin typeface="Franklin Gothic Demi Cond" panose="020B0706030402020204" pitchFamily="34" charset="0"/>
            </a:rPr>
          </a:br>
          <a:r>
            <a:rPr lang="en-US" sz="3200" dirty="0" smtClean="0">
              <a:latin typeface="Franklin Gothic Demi Cond" panose="020B0706030402020204" pitchFamily="34" charset="0"/>
            </a:rPr>
            <a:t>Procurement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980A7C4B-7899-4C07-8656-A3600D0E2C7A}" type="parTrans" cxnId="{28ECCA3A-EB0D-476C-BBB1-38AE5D7F2A28}">
      <dgm:prSet/>
      <dgm:spPr/>
      <dgm:t>
        <a:bodyPr/>
        <a:lstStyle/>
        <a:p>
          <a:endParaRPr lang="en-US"/>
        </a:p>
      </dgm:t>
    </dgm:pt>
    <dgm:pt modelId="{C67FA980-3454-4EF1-94E9-F28980CB8E59}" type="sibTrans" cxnId="{28ECCA3A-EB0D-476C-BBB1-38AE5D7F2A28}">
      <dgm:prSet/>
      <dgm:spPr/>
      <dgm:t>
        <a:bodyPr/>
        <a:lstStyle/>
        <a:p>
          <a:endParaRPr lang="en-US"/>
        </a:p>
      </dgm:t>
    </dgm:pt>
    <dgm:pt modelId="{CEF75BA8-EAE7-48C9-9496-9FAC8310D866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SPS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534A3A8D-4BF4-40B0-B9D1-AAD224F9A974}" type="parTrans" cxnId="{2B64990E-BAFA-4807-857D-EAC7959869E9}">
      <dgm:prSet/>
      <dgm:spPr/>
      <dgm:t>
        <a:bodyPr/>
        <a:lstStyle/>
        <a:p>
          <a:endParaRPr lang="en-US"/>
        </a:p>
      </dgm:t>
    </dgm:pt>
    <dgm:pt modelId="{11679BF6-E780-4CE1-8DB1-6F42C50A8463}" type="sibTrans" cxnId="{2B64990E-BAFA-4807-857D-EAC7959869E9}">
      <dgm:prSet/>
      <dgm:spPr/>
      <dgm:t>
        <a:bodyPr/>
        <a:lstStyle/>
        <a:p>
          <a:endParaRPr lang="en-US"/>
        </a:p>
      </dgm:t>
    </dgm:pt>
    <dgm:pt modelId="{F69DA290-7382-440D-A1F6-865A0C4B84D9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Bali Package</a:t>
          </a:r>
        </a:p>
      </dgm:t>
    </dgm:pt>
    <dgm:pt modelId="{9CB2829B-E0BD-4B27-9198-940404739E91}" type="parTrans" cxnId="{0F66B324-3D9B-42FF-8595-486ABFEDDF12}">
      <dgm:prSet/>
      <dgm:spPr/>
      <dgm:t>
        <a:bodyPr/>
        <a:lstStyle/>
        <a:p>
          <a:endParaRPr lang="en-US"/>
        </a:p>
      </dgm:t>
    </dgm:pt>
    <dgm:pt modelId="{DE143C49-5AD4-41C7-A19F-613E2C7E48BB}" type="sibTrans" cxnId="{0F66B324-3D9B-42FF-8595-486ABFEDDF12}">
      <dgm:prSet/>
      <dgm:spPr/>
      <dgm:t>
        <a:bodyPr/>
        <a:lstStyle/>
        <a:p>
          <a:endParaRPr lang="en-US"/>
        </a:p>
      </dgm:t>
    </dgm:pt>
    <dgm:pt modelId="{9B34F090-F537-4709-89FA-7AFEB0A18ABA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TFA</a:t>
          </a:r>
        </a:p>
      </dgm:t>
    </dgm:pt>
    <dgm:pt modelId="{1D1F97FC-7DFC-42D9-99FE-8927A6BA7544}" type="parTrans" cxnId="{92A8E636-24EE-4AEC-824C-B884E98C99A8}">
      <dgm:prSet/>
      <dgm:spPr/>
      <dgm:t>
        <a:bodyPr/>
        <a:lstStyle/>
        <a:p>
          <a:endParaRPr lang="en-US"/>
        </a:p>
      </dgm:t>
    </dgm:pt>
    <dgm:pt modelId="{4BBF52FE-3E42-4BDE-A752-47096CCB4A72}" type="sibTrans" cxnId="{92A8E636-24EE-4AEC-824C-B884E98C99A8}">
      <dgm:prSet/>
      <dgm:spPr/>
      <dgm:t>
        <a:bodyPr/>
        <a:lstStyle/>
        <a:p>
          <a:endParaRPr lang="en-US"/>
        </a:p>
      </dgm:t>
    </dgm:pt>
    <dgm:pt modelId="{CED6C1E6-ED56-426D-9286-D065C9690213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Peace clause</a:t>
          </a:r>
        </a:p>
      </dgm:t>
    </dgm:pt>
    <dgm:pt modelId="{04EAC956-67E0-437A-A4D6-DE11CE21F36B}" type="parTrans" cxnId="{7A58D39A-081C-4BE5-9745-70273E8291C5}">
      <dgm:prSet/>
      <dgm:spPr/>
      <dgm:t>
        <a:bodyPr/>
        <a:lstStyle/>
        <a:p>
          <a:endParaRPr lang="en-US"/>
        </a:p>
      </dgm:t>
    </dgm:pt>
    <dgm:pt modelId="{A4DE85FA-F14B-4EE6-84B2-B0B4AC31F2E0}" type="sibTrans" cxnId="{7A58D39A-081C-4BE5-9745-70273E8291C5}">
      <dgm:prSet/>
      <dgm:spPr/>
      <dgm:t>
        <a:bodyPr/>
        <a:lstStyle/>
        <a:p>
          <a:endParaRPr lang="en-US"/>
        </a:p>
      </dgm:t>
    </dgm:pt>
    <dgm:pt modelId="{9258DB3D-CE68-4564-8F6B-D5AC63F1CE74}" type="pres">
      <dgm:prSet presAssocID="{9782C19C-147D-422E-99BE-478291E73A0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5A80D7-CADE-4D5C-AF67-E0EEC0A0B26C}" type="pres">
      <dgm:prSet presAssocID="{4F79357F-6F38-4056-A6C8-F13472FFC9D9}" presName="root1" presStyleCnt="0"/>
      <dgm:spPr/>
    </dgm:pt>
    <dgm:pt modelId="{66D795CB-6B7C-4E1B-83B5-0CBEA67357C8}" type="pres">
      <dgm:prSet presAssocID="{4F79357F-6F38-4056-A6C8-F13472FFC9D9}" presName="LevelOneTextNode" presStyleLbl="node0" presStyleIdx="0" presStyleCnt="1" custScaleX="118072" custScaleY="2369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D32B54-5E4E-43B6-A03E-DD056F252A92}" type="pres">
      <dgm:prSet presAssocID="{4F79357F-6F38-4056-A6C8-F13472FFC9D9}" presName="level2hierChild" presStyleCnt="0"/>
      <dgm:spPr/>
    </dgm:pt>
    <dgm:pt modelId="{935482D8-F9E5-426C-ACFE-7DE35A0A28AA}" type="pres">
      <dgm:prSet presAssocID="{11A20696-B86C-43CA-BB14-B2C63FAB49D5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15641FB4-05AE-4CD3-989A-760F6C075DEC}" type="pres">
      <dgm:prSet presAssocID="{11A20696-B86C-43CA-BB14-B2C63FAB49D5}" presName="connTx" presStyleLbl="parChTrans1D2" presStyleIdx="0" presStyleCnt="2"/>
      <dgm:spPr/>
      <dgm:t>
        <a:bodyPr/>
        <a:lstStyle/>
        <a:p>
          <a:endParaRPr lang="en-US"/>
        </a:p>
      </dgm:t>
    </dgm:pt>
    <dgm:pt modelId="{B9F047B1-B538-4334-8838-E9B0E18E81C7}" type="pres">
      <dgm:prSet presAssocID="{65B4F1F4-4640-46FF-BAB3-6A2DE71B37C6}" presName="root2" presStyleCnt="0"/>
      <dgm:spPr/>
    </dgm:pt>
    <dgm:pt modelId="{971ED94D-6C25-4C86-966F-72CF334757E2}" type="pres">
      <dgm:prSet presAssocID="{65B4F1F4-4640-46FF-BAB3-6A2DE71B37C6}" presName="LevelTwoTextNode" presStyleLbl="node2" presStyleIdx="0" presStyleCnt="2" custScaleX="109117" custScaleY="127411" custLinFactY="-46653" custLinFactNeighborX="-661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E9DE31-5DC8-4FA3-9696-D03E92AC77BF}" type="pres">
      <dgm:prSet presAssocID="{65B4F1F4-4640-46FF-BAB3-6A2DE71B37C6}" presName="level3hierChild" presStyleCnt="0"/>
      <dgm:spPr/>
    </dgm:pt>
    <dgm:pt modelId="{34845A0D-9497-405C-AA11-9750DC963165}" type="pres">
      <dgm:prSet presAssocID="{BDE8EEB8-10F0-4C46-A179-3E20C5F1027C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87AEDB27-5883-4225-A1E1-6AE619DCA4C2}" type="pres">
      <dgm:prSet presAssocID="{BDE8EEB8-10F0-4C46-A179-3E20C5F1027C}" presName="connTx" presStyleLbl="parChTrans1D2" presStyleIdx="1" presStyleCnt="2"/>
      <dgm:spPr/>
      <dgm:t>
        <a:bodyPr/>
        <a:lstStyle/>
        <a:p>
          <a:endParaRPr lang="en-US"/>
        </a:p>
      </dgm:t>
    </dgm:pt>
    <dgm:pt modelId="{FD128184-6ECD-44B5-A954-D8F8F771A714}" type="pres">
      <dgm:prSet presAssocID="{B08792B7-F213-46D3-97F2-A6550FA91772}" presName="root2" presStyleCnt="0"/>
      <dgm:spPr/>
    </dgm:pt>
    <dgm:pt modelId="{9FEE6FC2-9A03-4AAE-A3FE-AA3DB5959343}" type="pres">
      <dgm:prSet presAssocID="{B08792B7-F213-46D3-97F2-A6550FA91772}" presName="LevelTwoTextNode" presStyleLbl="node2" presStyleIdx="1" presStyleCnt="2" custScaleX="78466" custScaleY="1138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D3E7A9-F0AC-4666-8FD2-FC4020D3F08C}" type="pres">
      <dgm:prSet presAssocID="{B08792B7-F213-46D3-97F2-A6550FA91772}" presName="level3hierChild" presStyleCnt="0"/>
      <dgm:spPr/>
    </dgm:pt>
    <dgm:pt modelId="{30E3160D-BBEE-4ABF-97C5-16CAD9FEE82E}" type="pres">
      <dgm:prSet presAssocID="{E3F6B7EB-8A91-48FC-B75A-B3F8162B0894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0F8F31E4-E0C0-474D-82D5-70B92370F1DD}" type="pres">
      <dgm:prSet presAssocID="{E3F6B7EB-8A91-48FC-B75A-B3F8162B0894}" presName="connTx" presStyleLbl="parChTrans1D3" presStyleIdx="0" presStyleCnt="3"/>
      <dgm:spPr/>
      <dgm:t>
        <a:bodyPr/>
        <a:lstStyle/>
        <a:p>
          <a:endParaRPr lang="en-US"/>
        </a:p>
      </dgm:t>
    </dgm:pt>
    <dgm:pt modelId="{D7C31BED-CD74-495F-A2EE-34EAF404DFF2}" type="pres">
      <dgm:prSet presAssocID="{E873E939-0E05-404F-BBD0-CB191CEE3CBB}" presName="root2" presStyleCnt="0"/>
      <dgm:spPr/>
    </dgm:pt>
    <dgm:pt modelId="{5DC0647A-1BC7-4F76-A151-EA96531E5C0F}" type="pres">
      <dgm:prSet presAssocID="{E873E939-0E05-404F-BBD0-CB191CEE3CBB}" presName="LevelTwoTextNode" presStyleLbl="node3" presStyleIdx="0" presStyleCnt="3" custScaleX="130294" custScaleY="1192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8D8A45-E46F-4815-BF4C-F5998133657A}" type="pres">
      <dgm:prSet presAssocID="{E873E939-0E05-404F-BBD0-CB191CEE3CBB}" presName="level3hierChild" presStyleCnt="0"/>
      <dgm:spPr/>
    </dgm:pt>
    <dgm:pt modelId="{8D5C7536-4366-47AB-BF7F-2FDDB1420AD2}" type="pres">
      <dgm:prSet presAssocID="{9CB2829B-E0BD-4B27-9198-940404739E91}" presName="conn2-1" presStyleLbl="parChTrans1D4" presStyleIdx="0" presStyleCnt="5"/>
      <dgm:spPr/>
      <dgm:t>
        <a:bodyPr/>
        <a:lstStyle/>
        <a:p>
          <a:endParaRPr lang="en-US"/>
        </a:p>
      </dgm:t>
    </dgm:pt>
    <dgm:pt modelId="{E57CE04D-C761-48D5-A4C3-9541FBFF8255}" type="pres">
      <dgm:prSet presAssocID="{9CB2829B-E0BD-4B27-9198-940404739E91}" presName="connTx" presStyleLbl="parChTrans1D4" presStyleIdx="0" presStyleCnt="5"/>
      <dgm:spPr/>
      <dgm:t>
        <a:bodyPr/>
        <a:lstStyle/>
        <a:p>
          <a:endParaRPr lang="en-US"/>
        </a:p>
      </dgm:t>
    </dgm:pt>
    <dgm:pt modelId="{AC8B54D5-036F-467D-9AAB-33093BB4D4CD}" type="pres">
      <dgm:prSet presAssocID="{F69DA290-7382-440D-A1F6-865A0C4B84D9}" presName="root2" presStyleCnt="0"/>
      <dgm:spPr/>
    </dgm:pt>
    <dgm:pt modelId="{4E7B3156-EFFA-473C-963A-265CC76FE2E1}" type="pres">
      <dgm:prSet presAssocID="{F69DA290-7382-440D-A1F6-865A0C4B84D9}" presName="LevelTwoTextNode" presStyleLbl="node4" presStyleIdx="0" presStyleCnt="5" custScaleX="20109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B362BE-6161-4121-AD76-537A6E4989D8}" type="pres">
      <dgm:prSet presAssocID="{F69DA290-7382-440D-A1F6-865A0C4B84D9}" presName="level3hierChild" presStyleCnt="0"/>
      <dgm:spPr/>
    </dgm:pt>
    <dgm:pt modelId="{FB6B2978-3F5E-4F08-90A4-9CFDA8EBC1BA}" type="pres">
      <dgm:prSet presAssocID="{04EAC956-67E0-437A-A4D6-DE11CE21F36B}" presName="conn2-1" presStyleLbl="parChTrans1D4" presStyleIdx="1" presStyleCnt="5"/>
      <dgm:spPr/>
      <dgm:t>
        <a:bodyPr/>
        <a:lstStyle/>
        <a:p>
          <a:endParaRPr lang="en-US"/>
        </a:p>
      </dgm:t>
    </dgm:pt>
    <dgm:pt modelId="{51E3AFDD-3092-43EA-AA0A-8964AF5FE54B}" type="pres">
      <dgm:prSet presAssocID="{04EAC956-67E0-437A-A4D6-DE11CE21F36B}" presName="connTx" presStyleLbl="parChTrans1D4" presStyleIdx="1" presStyleCnt="5"/>
      <dgm:spPr/>
      <dgm:t>
        <a:bodyPr/>
        <a:lstStyle/>
        <a:p>
          <a:endParaRPr lang="en-US"/>
        </a:p>
      </dgm:t>
    </dgm:pt>
    <dgm:pt modelId="{EF6F2313-64F3-472B-BACF-2E31B789538D}" type="pres">
      <dgm:prSet presAssocID="{CED6C1E6-ED56-426D-9286-D065C9690213}" presName="root2" presStyleCnt="0"/>
      <dgm:spPr/>
    </dgm:pt>
    <dgm:pt modelId="{0C89D5BA-778F-4BBA-93B4-EDB29645CE48}" type="pres">
      <dgm:prSet presAssocID="{CED6C1E6-ED56-426D-9286-D065C9690213}" presName="LevelTwoTextNode" presStyleLbl="node4" presStyleIdx="1" presStyleCnt="5" custScaleX="18059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DC60A6-A86E-4F3F-9D39-6E7199629FDF}" type="pres">
      <dgm:prSet presAssocID="{CED6C1E6-ED56-426D-9286-D065C9690213}" presName="level3hierChild" presStyleCnt="0"/>
      <dgm:spPr/>
    </dgm:pt>
    <dgm:pt modelId="{25465933-C9A8-42AF-9053-D4CC072B4402}" type="pres">
      <dgm:prSet presAssocID="{1D1F97FC-7DFC-42D9-99FE-8927A6BA7544}" presName="conn2-1" presStyleLbl="parChTrans1D4" presStyleIdx="2" presStyleCnt="5"/>
      <dgm:spPr/>
      <dgm:t>
        <a:bodyPr/>
        <a:lstStyle/>
        <a:p>
          <a:endParaRPr lang="en-US"/>
        </a:p>
      </dgm:t>
    </dgm:pt>
    <dgm:pt modelId="{3CD9318C-4662-4740-AA5C-E8856821A84B}" type="pres">
      <dgm:prSet presAssocID="{1D1F97FC-7DFC-42D9-99FE-8927A6BA7544}" presName="connTx" presStyleLbl="parChTrans1D4" presStyleIdx="2" presStyleCnt="5"/>
      <dgm:spPr/>
      <dgm:t>
        <a:bodyPr/>
        <a:lstStyle/>
        <a:p>
          <a:endParaRPr lang="en-US"/>
        </a:p>
      </dgm:t>
    </dgm:pt>
    <dgm:pt modelId="{0C8EB1E9-0D7D-407E-8D27-B0CAC70B0138}" type="pres">
      <dgm:prSet presAssocID="{9B34F090-F537-4709-89FA-7AFEB0A18ABA}" presName="root2" presStyleCnt="0"/>
      <dgm:spPr/>
    </dgm:pt>
    <dgm:pt modelId="{7864BE87-2760-4646-9E1C-1A05756F593A}" type="pres">
      <dgm:prSet presAssocID="{9B34F090-F537-4709-89FA-7AFEB0A18ABA}" presName="LevelTwoTextNode" presStyleLbl="node4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DACE55-3B20-4B7B-9413-3A9D6FCB0113}" type="pres">
      <dgm:prSet presAssocID="{9B34F090-F537-4709-89FA-7AFEB0A18ABA}" presName="level3hierChild" presStyleCnt="0"/>
      <dgm:spPr/>
    </dgm:pt>
    <dgm:pt modelId="{73F53172-BAB2-4BC1-9D06-25C73837C2BB}" type="pres">
      <dgm:prSet presAssocID="{980A7C4B-7899-4C07-8656-A3600D0E2C7A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E269AB2F-E51F-4A9E-B87A-2DC7FF10E8AD}" type="pres">
      <dgm:prSet presAssocID="{980A7C4B-7899-4C07-8656-A3600D0E2C7A}" presName="connTx" presStyleLbl="parChTrans1D3" presStyleIdx="1" presStyleCnt="3"/>
      <dgm:spPr/>
      <dgm:t>
        <a:bodyPr/>
        <a:lstStyle/>
        <a:p>
          <a:endParaRPr lang="en-US"/>
        </a:p>
      </dgm:t>
    </dgm:pt>
    <dgm:pt modelId="{6AC3FF35-BE66-4BF7-973F-825B22954662}" type="pres">
      <dgm:prSet presAssocID="{4DD1B6C6-69C6-4F99-81C2-9799E5FA2669}" presName="root2" presStyleCnt="0"/>
      <dgm:spPr/>
    </dgm:pt>
    <dgm:pt modelId="{9EFE7610-6CCF-42A7-BDA0-002B2BF352A0}" type="pres">
      <dgm:prSet presAssocID="{4DD1B6C6-69C6-4F99-81C2-9799E5FA2669}" presName="LevelTwoTextNode" presStyleLbl="node3" presStyleIdx="1" presStyleCnt="3" custScaleX="150928" custScaleY="1315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D6313A-39A7-48DC-99FD-4312E133EA79}" type="pres">
      <dgm:prSet presAssocID="{4DD1B6C6-69C6-4F99-81C2-9799E5FA2669}" presName="level3hierChild" presStyleCnt="0"/>
      <dgm:spPr/>
    </dgm:pt>
    <dgm:pt modelId="{B5C0820A-2D45-4855-9C00-CEC6639E2974}" type="pres">
      <dgm:prSet presAssocID="{2BF78985-5024-4270-8628-DF794DCA9A48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6F574CE5-605C-42A5-AFD0-FE0DFA586F68}" type="pres">
      <dgm:prSet presAssocID="{2BF78985-5024-4270-8628-DF794DCA9A48}" presName="connTx" presStyleLbl="parChTrans1D3" presStyleIdx="2" presStyleCnt="3"/>
      <dgm:spPr/>
      <dgm:t>
        <a:bodyPr/>
        <a:lstStyle/>
        <a:p>
          <a:endParaRPr lang="en-US"/>
        </a:p>
      </dgm:t>
    </dgm:pt>
    <dgm:pt modelId="{775B8C20-2DFC-4A57-822E-8FC6C435AC73}" type="pres">
      <dgm:prSet presAssocID="{FF3378DB-1B87-4FF4-8CDE-86CDAA1AF83F}" presName="root2" presStyleCnt="0"/>
      <dgm:spPr/>
    </dgm:pt>
    <dgm:pt modelId="{65B1B4CE-1235-4BC9-9070-BEAEA92E1300}" type="pres">
      <dgm:prSet presAssocID="{FF3378DB-1B87-4FF4-8CDE-86CDAA1AF83F}" presName="LevelTwoTextNode" presStyleLbl="node3" presStyleIdx="2" presStyleCnt="3" custScaleX="222757" custScaleY="1317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B704C4-55AB-4DAD-A6D1-7BB4C4BBBBB0}" type="pres">
      <dgm:prSet presAssocID="{FF3378DB-1B87-4FF4-8CDE-86CDAA1AF83F}" presName="level3hierChild" presStyleCnt="0"/>
      <dgm:spPr/>
    </dgm:pt>
    <dgm:pt modelId="{FB4FD013-A473-450F-B3F5-905A8A4406FD}" type="pres">
      <dgm:prSet presAssocID="{ACE018B5-47E1-49E0-9716-8A7F48E14E50}" presName="conn2-1" presStyleLbl="parChTrans1D4" presStyleIdx="3" presStyleCnt="5"/>
      <dgm:spPr/>
      <dgm:t>
        <a:bodyPr/>
        <a:lstStyle/>
        <a:p>
          <a:endParaRPr lang="en-US"/>
        </a:p>
      </dgm:t>
    </dgm:pt>
    <dgm:pt modelId="{D0642D42-1053-4C39-AAB8-E6D8A9CDE954}" type="pres">
      <dgm:prSet presAssocID="{ACE018B5-47E1-49E0-9716-8A7F48E14E50}" presName="connTx" presStyleLbl="parChTrans1D4" presStyleIdx="3" presStyleCnt="5"/>
      <dgm:spPr/>
      <dgm:t>
        <a:bodyPr/>
        <a:lstStyle/>
        <a:p>
          <a:endParaRPr lang="en-US"/>
        </a:p>
      </dgm:t>
    </dgm:pt>
    <dgm:pt modelId="{FEB9FD3D-C259-4036-BA6D-3786ABFB68D7}" type="pres">
      <dgm:prSet presAssocID="{08417F4B-2C97-46DC-B661-493965EFA323}" presName="root2" presStyleCnt="0"/>
      <dgm:spPr/>
    </dgm:pt>
    <dgm:pt modelId="{87BDFB30-171C-4687-AF5A-0DECF3A7BFEB}" type="pres">
      <dgm:prSet presAssocID="{08417F4B-2C97-46DC-B661-493965EFA323}" presName="LevelTwoTextNode" presStyleLbl="node4" presStyleIdx="3" presStyleCnt="5" custScaleX="68290" custScaleY="9793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EF4EC4-F9DD-49DA-A398-2F3CFBE5F669}" type="pres">
      <dgm:prSet presAssocID="{08417F4B-2C97-46DC-B661-493965EFA323}" presName="level3hierChild" presStyleCnt="0"/>
      <dgm:spPr/>
    </dgm:pt>
    <dgm:pt modelId="{A56EBEF3-1F17-4233-AD34-D846941B035E}" type="pres">
      <dgm:prSet presAssocID="{534A3A8D-4BF4-40B0-B9D1-AAD224F9A974}" presName="conn2-1" presStyleLbl="parChTrans1D4" presStyleIdx="4" presStyleCnt="5"/>
      <dgm:spPr/>
      <dgm:t>
        <a:bodyPr/>
        <a:lstStyle/>
        <a:p>
          <a:endParaRPr lang="en-US"/>
        </a:p>
      </dgm:t>
    </dgm:pt>
    <dgm:pt modelId="{C88A4B38-29F8-410F-BEBB-8CBEC2AEA29B}" type="pres">
      <dgm:prSet presAssocID="{534A3A8D-4BF4-40B0-B9D1-AAD224F9A974}" presName="connTx" presStyleLbl="parChTrans1D4" presStyleIdx="4" presStyleCnt="5"/>
      <dgm:spPr/>
      <dgm:t>
        <a:bodyPr/>
        <a:lstStyle/>
        <a:p>
          <a:endParaRPr lang="en-US"/>
        </a:p>
      </dgm:t>
    </dgm:pt>
    <dgm:pt modelId="{FE67B7F0-AA38-4453-AB4F-470C63551DC2}" type="pres">
      <dgm:prSet presAssocID="{CEF75BA8-EAE7-48C9-9496-9FAC8310D866}" presName="root2" presStyleCnt="0"/>
      <dgm:spPr/>
    </dgm:pt>
    <dgm:pt modelId="{44B39E39-42D4-4B36-935E-5BD7CCF9EF45}" type="pres">
      <dgm:prSet presAssocID="{CEF75BA8-EAE7-48C9-9496-9FAC8310D866}" presName="LevelTwoTextNode" presStyleLbl="node4" presStyleIdx="4" presStyleCnt="5" custScaleX="6112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68AC76-E0CE-4A09-AF36-497407714C0B}" type="pres">
      <dgm:prSet presAssocID="{CEF75BA8-EAE7-48C9-9496-9FAC8310D866}" presName="level3hierChild" presStyleCnt="0"/>
      <dgm:spPr/>
    </dgm:pt>
  </dgm:ptLst>
  <dgm:cxnLst>
    <dgm:cxn modelId="{42162E91-35E6-49B5-937F-4D08F4CACCF1}" type="presOf" srcId="{CEF75BA8-EAE7-48C9-9496-9FAC8310D866}" destId="{44B39E39-42D4-4B36-935E-5BD7CCF9EF45}" srcOrd="0" destOrd="0" presId="urn:microsoft.com/office/officeart/2005/8/layout/hierarchy2"/>
    <dgm:cxn modelId="{2B022A01-74D2-4F0D-BDE0-E644B1B118E0}" type="presOf" srcId="{04EAC956-67E0-437A-A4D6-DE11CE21F36B}" destId="{51E3AFDD-3092-43EA-AA0A-8964AF5FE54B}" srcOrd="1" destOrd="0" presId="urn:microsoft.com/office/officeart/2005/8/layout/hierarchy2"/>
    <dgm:cxn modelId="{BFDB7526-A47B-4FD5-9172-E831CDC361D9}" type="presOf" srcId="{E3F6B7EB-8A91-48FC-B75A-B3F8162B0894}" destId="{30E3160D-BBEE-4ABF-97C5-16CAD9FEE82E}" srcOrd="0" destOrd="0" presId="urn:microsoft.com/office/officeart/2005/8/layout/hierarchy2"/>
    <dgm:cxn modelId="{6A4F0782-306A-4F70-86C9-BBD4003B72D3}" srcId="{4F79357F-6F38-4056-A6C8-F13472FFC9D9}" destId="{65B4F1F4-4640-46FF-BAB3-6A2DE71B37C6}" srcOrd="0" destOrd="0" parTransId="{11A20696-B86C-43CA-BB14-B2C63FAB49D5}" sibTransId="{629F48D4-7622-44F2-8383-3A10E684EE0A}"/>
    <dgm:cxn modelId="{37EED543-C140-46DC-9F5F-F596286A6DEA}" type="presOf" srcId="{534A3A8D-4BF4-40B0-B9D1-AAD224F9A974}" destId="{C88A4B38-29F8-410F-BEBB-8CBEC2AEA29B}" srcOrd="1" destOrd="0" presId="urn:microsoft.com/office/officeart/2005/8/layout/hierarchy2"/>
    <dgm:cxn modelId="{A9AB54E5-B53F-479C-8D1B-0D797A661098}" type="presOf" srcId="{980A7C4B-7899-4C07-8656-A3600D0E2C7A}" destId="{73F53172-BAB2-4BC1-9D06-25C73837C2BB}" srcOrd="0" destOrd="0" presId="urn:microsoft.com/office/officeart/2005/8/layout/hierarchy2"/>
    <dgm:cxn modelId="{D92466A0-9C52-4623-8279-912446925463}" type="presOf" srcId="{04EAC956-67E0-437A-A4D6-DE11CE21F36B}" destId="{FB6B2978-3F5E-4F08-90A4-9CFDA8EBC1BA}" srcOrd="0" destOrd="0" presId="urn:microsoft.com/office/officeart/2005/8/layout/hierarchy2"/>
    <dgm:cxn modelId="{85C70486-3428-42E3-AA55-0263B37F267B}" type="presOf" srcId="{4F79357F-6F38-4056-A6C8-F13472FFC9D9}" destId="{66D795CB-6B7C-4E1B-83B5-0CBEA67357C8}" srcOrd="0" destOrd="0" presId="urn:microsoft.com/office/officeart/2005/8/layout/hierarchy2"/>
    <dgm:cxn modelId="{340A2484-86B9-4BD1-BC98-A2043588D34D}" type="presOf" srcId="{2BF78985-5024-4270-8628-DF794DCA9A48}" destId="{B5C0820A-2D45-4855-9C00-CEC6639E2974}" srcOrd="0" destOrd="0" presId="urn:microsoft.com/office/officeart/2005/8/layout/hierarchy2"/>
    <dgm:cxn modelId="{23510939-60CC-4849-A9B5-5967ABEA14E7}" type="presOf" srcId="{65B4F1F4-4640-46FF-BAB3-6A2DE71B37C6}" destId="{971ED94D-6C25-4C86-966F-72CF334757E2}" srcOrd="0" destOrd="0" presId="urn:microsoft.com/office/officeart/2005/8/layout/hierarchy2"/>
    <dgm:cxn modelId="{3E2AA4ED-AB5F-48FE-8ECE-8829FEF63229}" type="presOf" srcId="{2BF78985-5024-4270-8628-DF794DCA9A48}" destId="{6F574CE5-605C-42A5-AFD0-FE0DFA586F68}" srcOrd="1" destOrd="0" presId="urn:microsoft.com/office/officeart/2005/8/layout/hierarchy2"/>
    <dgm:cxn modelId="{0D5B49CC-B3CB-4ACD-A4A4-EB4E52FF1E95}" type="presOf" srcId="{1D1F97FC-7DFC-42D9-99FE-8927A6BA7544}" destId="{3CD9318C-4662-4740-AA5C-E8856821A84B}" srcOrd="1" destOrd="0" presId="urn:microsoft.com/office/officeart/2005/8/layout/hierarchy2"/>
    <dgm:cxn modelId="{FCD0C522-C569-44B9-88B1-4005CD6E9F91}" type="presOf" srcId="{08417F4B-2C97-46DC-B661-493965EFA323}" destId="{87BDFB30-171C-4687-AF5A-0DECF3A7BFEB}" srcOrd="0" destOrd="0" presId="urn:microsoft.com/office/officeart/2005/8/layout/hierarchy2"/>
    <dgm:cxn modelId="{559FBCD1-F72B-4035-A91A-73E252000A40}" type="presOf" srcId="{980A7C4B-7899-4C07-8656-A3600D0E2C7A}" destId="{E269AB2F-E51F-4A9E-B87A-2DC7FF10E8AD}" srcOrd="1" destOrd="0" presId="urn:microsoft.com/office/officeart/2005/8/layout/hierarchy2"/>
    <dgm:cxn modelId="{D7C4ADE8-E17A-4D4A-9892-A0904AA798C2}" type="presOf" srcId="{E3F6B7EB-8A91-48FC-B75A-B3F8162B0894}" destId="{0F8F31E4-E0C0-474D-82D5-70B92370F1DD}" srcOrd="1" destOrd="0" presId="urn:microsoft.com/office/officeart/2005/8/layout/hierarchy2"/>
    <dgm:cxn modelId="{A6F380CD-1F4E-410C-AE60-78D1ABA01238}" srcId="{B08792B7-F213-46D3-97F2-A6550FA91772}" destId="{FF3378DB-1B87-4FF4-8CDE-86CDAA1AF83F}" srcOrd="2" destOrd="0" parTransId="{2BF78985-5024-4270-8628-DF794DCA9A48}" sibTransId="{C2C5A3A8-3701-44B2-885B-5533663F623F}"/>
    <dgm:cxn modelId="{C7319251-ABAE-4FC2-9C02-479E50B57F26}" type="presOf" srcId="{FF3378DB-1B87-4FF4-8CDE-86CDAA1AF83F}" destId="{65B1B4CE-1235-4BC9-9070-BEAEA92E1300}" srcOrd="0" destOrd="0" presId="urn:microsoft.com/office/officeart/2005/8/layout/hierarchy2"/>
    <dgm:cxn modelId="{D8B0CBEF-744B-409B-A6C3-A9845B9534CA}" type="presOf" srcId="{9782C19C-147D-422E-99BE-478291E73A01}" destId="{9258DB3D-CE68-4564-8F6B-D5AC63F1CE74}" srcOrd="0" destOrd="0" presId="urn:microsoft.com/office/officeart/2005/8/layout/hierarchy2"/>
    <dgm:cxn modelId="{DB24A72D-8650-4767-A1B4-5B623F7CCBA6}" type="presOf" srcId="{E873E939-0E05-404F-BBD0-CB191CEE3CBB}" destId="{5DC0647A-1BC7-4F76-A151-EA96531E5C0F}" srcOrd="0" destOrd="0" presId="urn:microsoft.com/office/officeart/2005/8/layout/hierarchy2"/>
    <dgm:cxn modelId="{2B45094E-4DF4-4F4D-86C3-44D1499561AF}" type="presOf" srcId="{11A20696-B86C-43CA-BB14-B2C63FAB49D5}" destId="{15641FB4-05AE-4CD3-989A-760F6C075DEC}" srcOrd="1" destOrd="0" presId="urn:microsoft.com/office/officeart/2005/8/layout/hierarchy2"/>
    <dgm:cxn modelId="{B6DA34CD-FEB7-4434-AAF9-3E9E3393E71C}" type="presOf" srcId="{9CB2829B-E0BD-4B27-9198-940404739E91}" destId="{8D5C7536-4366-47AB-BF7F-2FDDB1420AD2}" srcOrd="0" destOrd="0" presId="urn:microsoft.com/office/officeart/2005/8/layout/hierarchy2"/>
    <dgm:cxn modelId="{92A8E636-24EE-4AEC-824C-B884E98C99A8}" srcId="{E873E939-0E05-404F-BBD0-CB191CEE3CBB}" destId="{9B34F090-F537-4709-89FA-7AFEB0A18ABA}" srcOrd="2" destOrd="0" parTransId="{1D1F97FC-7DFC-42D9-99FE-8927A6BA7544}" sibTransId="{4BBF52FE-3E42-4BDE-A752-47096CCB4A72}"/>
    <dgm:cxn modelId="{7A58D39A-081C-4BE5-9745-70273E8291C5}" srcId="{E873E939-0E05-404F-BBD0-CB191CEE3CBB}" destId="{CED6C1E6-ED56-426D-9286-D065C9690213}" srcOrd="1" destOrd="0" parTransId="{04EAC956-67E0-437A-A4D6-DE11CE21F36B}" sibTransId="{A4DE85FA-F14B-4EE6-84B2-B0B4AC31F2E0}"/>
    <dgm:cxn modelId="{CA0CC67E-25CE-4D26-A538-CB4967A96613}" type="presOf" srcId="{BDE8EEB8-10F0-4C46-A179-3E20C5F1027C}" destId="{34845A0D-9497-405C-AA11-9750DC963165}" srcOrd="0" destOrd="0" presId="urn:microsoft.com/office/officeart/2005/8/layout/hierarchy2"/>
    <dgm:cxn modelId="{28ECCA3A-EB0D-476C-BBB1-38AE5D7F2A28}" srcId="{B08792B7-F213-46D3-97F2-A6550FA91772}" destId="{4DD1B6C6-69C6-4F99-81C2-9799E5FA2669}" srcOrd="1" destOrd="0" parTransId="{980A7C4B-7899-4C07-8656-A3600D0E2C7A}" sibTransId="{C67FA980-3454-4EF1-94E9-F28980CB8E59}"/>
    <dgm:cxn modelId="{2B64990E-BAFA-4807-857D-EAC7959869E9}" srcId="{FF3378DB-1B87-4FF4-8CDE-86CDAA1AF83F}" destId="{CEF75BA8-EAE7-48C9-9496-9FAC8310D866}" srcOrd="1" destOrd="0" parTransId="{534A3A8D-4BF4-40B0-B9D1-AAD224F9A974}" sibTransId="{11679BF6-E780-4CE1-8DB1-6F42C50A8463}"/>
    <dgm:cxn modelId="{36690B4F-1128-4CB6-8AC2-D53C152688EC}" type="presOf" srcId="{534A3A8D-4BF4-40B0-B9D1-AAD224F9A974}" destId="{A56EBEF3-1F17-4233-AD34-D846941B035E}" srcOrd="0" destOrd="0" presId="urn:microsoft.com/office/officeart/2005/8/layout/hierarchy2"/>
    <dgm:cxn modelId="{B8235F26-2192-49A7-A60D-D3DD933907DA}" type="presOf" srcId="{B08792B7-F213-46D3-97F2-A6550FA91772}" destId="{9FEE6FC2-9A03-4AAE-A3FE-AA3DB5959343}" srcOrd="0" destOrd="0" presId="urn:microsoft.com/office/officeart/2005/8/layout/hierarchy2"/>
    <dgm:cxn modelId="{A3AE5A10-4625-43BC-91D7-41E98E8FAE4A}" type="presOf" srcId="{9B34F090-F537-4709-89FA-7AFEB0A18ABA}" destId="{7864BE87-2760-4646-9E1C-1A05756F593A}" srcOrd="0" destOrd="0" presId="urn:microsoft.com/office/officeart/2005/8/layout/hierarchy2"/>
    <dgm:cxn modelId="{E7E90753-A209-4474-AE6C-C3B33B7DCD64}" type="presOf" srcId="{11A20696-B86C-43CA-BB14-B2C63FAB49D5}" destId="{935482D8-F9E5-426C-ACFE-7DE35A0A28AA}" srcOrd="0" destOrd="0" presId="urn:microsoft.com/office/officeart/2005/8/layout/hierarchy2"/>
    <dgm:cxn modelId="{19D91000-891D-47C3-8500-FC90A82A0793}" srcId="{B08792B7-F213-46D3-97F2-A6550FA91772}" destId="{E873E939-0E05-404F-BBD0-CB191CEE3CBB}" srcOrd="0" destOrd="0" parTransId="{E3F6B7EB-8A91-48FC-B75A-B3F8162B0894}" sibTransId="{82BD713F-C772-45ED-8FC6-EBE7FBE343CA}"/>
    <dgm:cxn modelId="{686EA759-4FCB-4DF4-BFE1-942C30EE5660}" type="presOf" srcId="{BDE8EEB8-10F0-4C46-A179-3E20C5F1027C}" destId="{87AEDB27-5883-4225-A1E1-6AE619DCA4C2}" srcOrd="1" destOrd="0" presId="urn:microsoft.com/office/officeart/2005/8/layout/hierarchy2"/>
    <dgm:cxn modelId="{4DF7BB3F-E706-4A7D-AE49-C9822D2856D5}" type="presOf" srcId="{CED6C1E6-ED56-426D-9286-D065C9690213}" destId="{0C89D5BA-778F-4BBA-93B4-EDB29645CE48}" srcOrd="0" destOrd="0" presId="urn:microsoft.com/office/officeart/2005/8/layout/hierarchy2"/>
    <dgm:cxn modelId="{BA9D4CB7-2F80-40BD-961C-8C20FC279CF9}" type="presOf" srcId="{ACE018B5-47E1-49E0-9716-8A7F48E14E50}" destId="{D0642D42-1053-4C39-AAB8-E6D8A9CDE954}" srcOrd="1" destOrd="0" presId="urn:microsoft.com/office/officeart/2005/8/layout/hierarchy2"/>
    <dgm:cxn modelId="{EB65C8F0-7F0E-4AD1-9190-8C841DBAFE92}" srcId="{FF3378DB-1B87-4FF4-8CDE-86CDAA1AF83F}" destId="{08417F4B-2C97-46DC-B661-493965EFA323}" srcOrd="0" destOrd="0" parTransId="{ACE018B5-47E1-49E0-9716-8A7F48E14E50}" sibTransId="{6FBF8D4E-7FE0-4668-82CF-AF236FAF7138}"/>
    <dgm:cxn modelId="{CCD6506A-106E-4C12-A886-E615994EEA34}" type="presOf" srcId="{9CB2829B-E0BD-4B27-9198-940404739E91}" destId="{E57CE04D-C761-48D5-A4C3-9541FBFF8255}" srcOrd="1" destOrd="0" presId="urn:microsoft.com/office/officeart/2005/8/layout/hierarchy2"/>
    <dgm:cxn modelId="{1C6083F1-1895-423C-A910-44A21E88EC19}" srcId="{9782C19C-147D-422E-99BE-478291E73A01}" destId="{4F79357F-6F38-4056-A6C8-F13472FFC9D9}" srcOrd="0" destOrd="0" parTransId="{9AD7FA36-2D9F-4E20-88BD-92D85D9A5D88}" sibTransId="{6A8ECFBE-DA58-462C-BBC9-A326AEB43FA6}"/>
    <dgm:cxn modelId="{5AE827EB-A1A8-48D0-8887-539EB4B1D8FE}" type="presOf" srcId="{ACE018B5-47E1-49E0-9716-8A7F48E14E50}" destId="{FB4FD013-A473-450F-B3F5-905A8A4406FD}" srcOrd="0" destOrd="0" presId="urn:microsoft.com/office/officeart/2005/8/layout/hierarchy2"/>
    <dgm:cxn modelId="{0F66B324-3D9B-42FF-8595-486ABFEDDF12}" srcId="{E873E939-0E05-404F-BBD0-CB191CEE3CBB}" destId="{F69DA290-7382-440D-A1F6-865A0C4B84D9}" srcOrd="0" destOrd="0" parTransId="{9CB2829B-E0BD-4B27-9198-940404739E91}" sibTransId="{DE143C49-5AD4-41C7-A19F-613E2C7E48BB}"/>
    <dgm:cxn modelId="{969A76BD-BF7C-4726-A0FF-EC40AE68A4F2}" type="presOf" srcId="{1D1F97FC-7DFC-42D9-99FE-8927A6BA7544}" destId="{25465933-C9A8-42AF-9053-D4CC072B4402}" srcOrd="0" destOrd="0" presId="urn:microsoft.com/office/officeart/2005/8/layout/hierarchy2"/>
    <dgm:cxn modelId="{3980CD42-C8EE-444D-8330-14D5A9380712}" srcId="{4F79357F-6F38-4056-A6C8-F13472FFC9D9}" destId="{B08792B7-F213-46D3-97F2-A6550FA91772}" srcOrd="1" destOrd="0" parTransId="{BDE8EEB8-10F0-4C46-A179-3E20C5F1027C}" sibTransId="{B6D99EA9-50CF-4470-860A-A98E1CC9C59E}"/>
    <dgm:cxn modelId="{4122F447-3210-4FE5-A9F7-08DD6A6D1098}" type="presOf" srcId="{4DD1B6C6-69C6-4F99-81C2-9799E5FA2669}" destId="{9EFE7610-6CCF-42A7-BDA0-002B2BF352A0}" srcOrd="0" destOrd="0" presId="urn:microsoft.com/office/officeart/2005/8/layout/hierarchy2"/>
    <dgm:cxn modelId="{7AFBF1D6-D417-46D8-B1F5-99646ED1FD1C}" type="presOf" srcId="{F69DA290-7382-440D-A1F6-865A0C4B84D9}" destId="{4E7B3156-EFFA-473C-963A-265CC76FE2E1}" srcOrd="0" destOrd="0" presId="urn:microsoft.com/office/officeart/2005/8/layout/hierarchy2"/>
    <dgm:cxn modelId="{75E065E5-293A-4F16-99F5-31A898298F65}" type="presParOf" srcId="{9258DB3D-CE68-4564-8F6B-D5AC63F1CE74}" destId="{5B5A80D7-CADE-4D5C-AF67-E0EEC0A0B26C}" srcOrd="0" destOrd="0" presId="urn:microsoft.com/office/officeart/2005/8/layout/hierarchy2"/>
    <dgm:cxn modelId="{9918D9FE-0F01-4D6C-BD00-93B095F14860}" type="presParOf" srcId="{5B5A80D7-CADE-4D5C-AF67-E0EEC0A0B26C}" destId="{66D795CB-6B7C-4E1B-83B5-0CBEA67357C8}" srcOrd="0" destOrd="0" presId="urn:microsoft.com/office/officeart/2005/8/layout/hierarchy2"/>
    <dgm:cxn modelId="{37357969-02B0-4C94-9441-233E39C62D52}" type="presParOf" srcId="{5B5A80D7-CADE-4D5C-AF67-E0EEC0A0B26C}" destId="{8AD32B54-5E4E-43B6-A03E-DD056F252A92}" srcOrd="1" destOrd="0" presId="urn:microsoft.com/office/officeart/2005/8/layout/hierarchy2"/>
    <dgm:cxn modelId="{FC5135C3-09E8-48AC-BA33-A5BAB8E9C140}" type="presParOf" srcId="{8AD32B54-5E4E-43B6-A03E-DD056F252A92}" destId="{935482D8-F9E5-426C-ACFE-7DE35A0A28AA}" srcOrd="0" destOrd="0" presId="urn:microsoft.com/office/officeart/2005/8/layout/hierarchy2"/>
    <dgm:cxn modelId="{C3855AEC-738E-4AE9-AAED-DF9AA6AF139F}" type="presParOf" srcId="{935482D8-F9E5-426C-ACFE-7DE35A0A28AA}" destId="{15641FB4-05AE-4CD3-989A-760F6C075DEC}" srcOrd="0" destOrd="0" presId="urn:microsoft.com/office/officeart/2005/8/layout/hierarchy2"/>
    <dgm:cxn modelId="{2D924365-F442-413F-946F-883AEA43EDA2}" type="presParOf" srcId="{8AD32B54-5E4E-43B6-A03E-DD056F252A92}" destId="{B9F047B1-B538-4334-8838-E9B0E18E81C7}" srcOrd="1" destOrd="0" presId="urn:microsoft.com/office/officeart/2005/8/layout/hierarchy2"/>
    <dgm:cxn modelId="{90C8E1F6-5EB6-434A-A243-CBB250CCD6E6}" type="presParOf" srcId="{B9F047B1-B538-4334-8838-E9B0E18E81C7}" destId="{971ED94D-6C25-4C86-966F-72CF334757E2}" srcOrd="0" destOrd="0" presId="urn:microsoft.com/office/officeart/2005/8/layout/hierarchy2"/>
    <dgm:cxn modelId="{4B550C8D-0C57-4D4A-8478-A8F2F6CC2F59}" type="presParOf" srcId="{B9F047B1-B538-4334-8838-E9B0E18E81C7}" destId="{41E9DE31-5DC8-4FA3-9696-D03E92AC77BF}" srcOrd="1" destOrd="0" presId="urn:microsoft.com/office/officeart/2005/8/layout/hierarchy2"/>
    <dgm:cxn modelId="{29E79706-F94E-41BE-A95E-210F367F9C9A}" type="presParOf" srcId="{8AD32B54-5E4E-43B6-A03E-DD056F252A92}" destId="{34845A0D-9497-405C-AA11-9750DC963165}" srcOrd="2" destOrd="0" presId="urn:microsoft.com/office/officeart/2005/8/layout/hierarchy2"/>
    <dgm:cxn modelId="{3005D277-60B9-42AE-A0C9-004C051ABCE3}" type="presParOf" srcId="{34845A0D-9497-405C-AA11-9750DC963165}" destId="{87AEDB27-5883-4225-A1E1-6AE619DCA4C2}" srcOrd="0" destOrd="0" presId="urn:microsoft.com/office/officeart/2005/8/layout/hierarchy2"/>
    <dgm:cxn modelId="{724E2966-A5B2-4153-912E-18D75525BEDA}" type="presParOf" srcId="{8AD32B54-5E4E-43B6-A03E-DD056F252A92}" destId="{FD128184-6ECD-44B5-A954-D8F8F771A714}" srcOrd="3" destOrd="0" presId="urn:microsoft.com/office/officeart/2005/8/layout/hierarchy2"/>
    <dgm:cxn modelId="{70CB57A8-45B3-4E8D-A19E-70376146A95C}" type="presParOf" srcId="{FD128184-6ECD-44B5-A954-D8F8F771A714}" destId="{9FEE6FC2-9A03-4AAE-A3FE-AA3DB5959343}" srcOrd="0" destOrd="0" presId="urn:microsoft.com/office/officeart/2005/8/layout/hierarchy2"/>
    <dgm:cxn modelId="{EC309835-A457-4603-9B3A-6C4CF8128EE8}" type="presParOf" srcId="{FD128184-6ECD-44B5-A954-D8F8F771A714}" destId="{AAD3E7A9-F0AC-4666-8FD2-FC4020D3F08C}" srcOrd="1" destOrd="0" presId="urn:microsoft.com/office/officeart/2005/8/layout/hierarchy2"/>
    <dgm:cxn modelId="{5A8EBE60-670F-4D63-8E42-5EFBC530D362}" type="presParOf" srcId="{AAD3E7A9-F0AC-4666-8FD2-FC4020D3F08C}" destId="{30E3160D-BBEE-4ABF-97C5-16CAD9FEE82E}" srcOrd="0" destOrd="0" presId="urn:microsoft.com/office/officeart/2005/8/layout/hierarchy2"/>
    <dgm:cxn modelId="{BD575AF0-AFFA-4693-B1C0-A080179BF3CF}" type="presParOf" srcId="{30E3160D-BBEE-4ABF-97C5-16CAD9FEE82E}" destId="{0F8F31E4-E0C0-474D-82D5-70B92370F1DD}" srcOrd="0" destOrd="0" presId="urn:microsoft.com/office/officeart/2005/8/layout/hierarchy2"/>
    <dgm:cxn modelId="{2A9ABABB-F3C6-4764-A247-3DE811FD59C9}" type="presParOf" srcId="{AAD3E7A9-F0AC-4666-8FD2-FC4020D3F08C}" destId="{D7C31BED-CD74-495F-A2EE-34EAF404DFF2}" srcOrd="1" destOrd="0" presId="urn:microsoft.com/office/officeart/2005/8/layout/hierarchy2"/>
    <dgm:cxn modelId="{BE9AE56F-7820-41B0-B78D-00F869BEFE7F}" type="presParOf" srcId="{D7C31BED-CD74-495F-A2EE-34EAF404DFF2}" destId="{5DC0647A-1BC7-4F76-A151-EA96531E5C0F}" srcOrd="0" destOrd="0" presId="urn:microsoft.com/office/officeart/2005/8/layout/hierarchy2"/>
    <dgm:cxn modelId="{CEE80B41-DCB1-439C-B314-329546C2F2AC}" type="presParOf" srcId="{D7C31BED-CD74-495F-A2EE-34EAF404DFF2}" destId="{CA8D8A45-E46F-4815-BF4C-F5998133657A}" srcOrd="1" destOrd="0" presId="urn:microsoft.com/office/officeart/2005/8/layout/hierarchy2"/>
    <dgm:cxn modelId="{4EE6248F-2E01-4DFC-ACAC-B67E2C5BF98B}" type="presParOf" srcId="{CA8D8A45-E46F-4815-BF4C-F5998133657A}" destId="{8D5C7536-4366-47AB-BF7F-2FDDB1420AD2}" srcOrd="0" destOrd="0" presId="urn:microsoft.com/office/officeart/2005/8/layout/hierarchy2"/>
    <dgm:cxn modelId="{1EFE5224-50BE-4FD3-A2A9-3080C98E00EF}" type="presParOf" srcId="{8D5C7536-4366-47AB-BF7F-2FDDB1420AD2}" destId="{E57CE04D-C761-48D5-A4C3-9541FBFF8255}" srcOrd="0" destOrd="0" presId="urn:microsoft.com/office/officeart/2005/8/layout/hierarchy2"/>
    <dgm:cxn modelId="{41AF7034-8471-4DDA-BEC0-3A495CC35856}" type="presParOf" srcId="{CA8D8A45-E46F-4815-BF4C-F5998133657A}" destId="{AC8B54D5-036F-467D-9AAB-33093BB4D4CD}" srcOrd="1" destOrd="0" presId="urn:microsoft.com/office/officeart/2005/8/layout/hierarchy2"/>
    <dgm:cxn modelId="{C5F7D16E-908D-410D-92A0-3571F903DA7F}" type="presParOf" srcId="{AC8B54D5-036F-467D-9AAB-33093BB4D4CD}" destId="{4E7B3156-EFFA-473C-963A-265CC76FE2E1}" srcOrd="0" destOrd="0" presId="urn:microsoft.com/office/officeart/2005/8/layout/hierarchy2"/>
    <dgm:cxn modelId="{DBBD4BF2-5A09-4F60-94CD-9AFAB46DE5D0}" type="presParOf" srcId="{AC8B54D5-036F-467D-9AAB-33093BB4D4CD}" destId="{A1B362BE-6161-4121-AD76-537A6E4989D8}" srcOrd="1" destOrd="0" presId="urn:microsoft.com/office/officeart/2005/8/layout/hierarchy2"/>
    <dgm:cxn modelId="{E518BD48-D202-4EBE-8044-7A3C3F60538D}" type="presParOf" srcId="{CA8D8A45-E46F-4815-BF4C-F5998133657A}" destId="{FB6B2978-3F5E-4F08-90A4-9CFDA8EBC1BA}" srcOrd="2" destOrd="0" presId="urn:microsoft.com/office/officeart/2005/8/layout/hierarchy2"/>
    <dgm:cxn modelId="{505B5EB3-0061-4F1D-93D3-982DB11D0523}" type="presParOf" srcId="{FB6B2978-3F5E-4F08-90A4-9CFDA8EBC1BA}" destId="{51E3AFDD-3092-43EA-AA0A-8964AF5FE54B}" srcOrd="0" destOrd="0" presId="urn:microsoft.com/office/officeart/2005/8/layout/hierarchy2"/>
    <dgm:cxn modelId="{745E4108-6E11-41E0-B6C9-DBA3C3C018D2}" type="presParOf" srcId="{CA8D8A45-E46F-4815-BF4C-F5998133657A}" destId="{EF6F2313-64F3-472B-BACF-2E31B789538D}" srcOrd="3" destOrd="0" presId="urn:microsoft.com/office/officeart/2005/8/layout/hierarchy2"/>
    <dgm:cxn modelId="{F9112CE4-926F-429C-8255-E80633B85705}" type="presParOf" srcId="{EF6F2313-64F3-472B-BACF-2E31B789538D}" destId="{0C89D5BA-778F-4BBA-93B4-EDB29645CE48}" srcOrd="0" destOrd="0" presId="urn:microsoft.com/office/officeart/2005/8/layout/hierarchy2"/>
    <dgm:cxn modelId="{651613D3-2DE5-4DA9-A80F-F1F7ADC3B01B}" type="presParOf" srcId="{EF6F2313-64F3-472B-BACF-2E31B789538D}" destId="{E2DC60A6-A86E-4F3F-9D39-6E7199629FDF}" srcOrd="1" destOrd="0" presId="urn:microsoft.com/office/officeart/2005/8/layout/hierarchy2"/>
    <dgm:cxn modelId="{070F8F75-52A3-46E2-B365-A0A421E4CA60}" type="presParOf" srcId="{CA8D8A45-E46F-4815-BF4C-F5998133657A}" destId="{25465933-C9A8-42AF-9053-D4CC072B4402}" srcOrd="4" destOrd="0" presId="urn:microsoft.com/office/officeart/2005/8/layout/hierarchy2"/>
    <dgm:cxn modelId="{02A875A8-803B-439E-94BF-D9B13A6440D4}" type="presParOf" srcId="{25465933-C9A8-42AF-9053-D4CC072B4402}" destId="{3CD9318C-4662-4740-AA5C-E8856821A84B}" srcOrd="0" destOrd="0" presId="urn:microsoft.com/office/officeart/2005/8/layout/hierarchy2"/>
    <dgm:cxn modelId="{E0ECAD05-8B2A-42C9-AC5F-46E8BBF768C3}" type="presParOf" srcId="{CA8D8A45-E46F-4815-BF4C-F5998133657A}" destId="{0C8EB1E9-0D7D-407E-8D27-B0CAC70B0138}" srcOrd="5" destOrd="0" presId="urn:microsoft.com/office/officeart/2005/8/layout/hierarchy2"/>
    <dgm:cxn modelId="{EA8E5131-66E4-44B1-A309-6F2FDCD658C0}" type="presParOf" srcId="{0C8EB1E9-0D7D-407E-8D27-B0CAC70B0138}" destId="{7864BE87-2760-4646-9E1C-1A05756F593A}" srcOrd="0" destOrd="0" presId="urn:microsoft.com/office/officeart/2005/8/layout/hierarchy2"/>
    <dgm:cxn modelId="{227B7B71-2A84-474E-99ED-76FC4DBA9583}" type="presParOf" srcId="{0C8EB1E9-0D7D-407E-8D27-B0CAC70B0138}" destId="{3EDACE55-3B20-4B7B-9413-3A9D6FCB0113}" srcOrd="1" destOrd="0" presId="urn:microsoft.com/office/officeart/2005/8/layout/hierarchy2"/>
    <dgm:cxn modelId="{375F5466-8F68-4CD7-8E46-787F3B7A387E}" type="presParOf" srcId="{AAD3E7A9-F0AC-4666-8FD2-FC4020D3F08C}" destId="{73F53172-BAB2-4BC1-9D06-25C73837C2BB}" srcOrd="2" destOrd="0" presId="urn:microsoft.com/office/officeart/2005/8/layout/hierarchy2"/>
    <dgm:cxn modelId="{3232CB82-3CF2-4C4A-BAE5-4124D34A01E4}" type="presParOf" srcId="{73F53172-BAB2-4BC1-9D06-25C73837C2BB}" destId="{E269AB2F-E51F-4A9E-B87A-2DC7FF10E8AD}" srcOrd="0" destOrd="0" presId="urn:microsoft.com/office/officeart/2005/8/layout/hierarchy2"/>
    <dgm:cxn modelId="{AE9412D4-CFFF-4EB3-8458-DC8DFDC92035}" type="presParOf" srcId="{AAD3E7A9-F0AC-4666-8FD2-FC4020D3F08C}" destId="{6AC3FF35-BE66-4BF7-973F-825B22954662}" srcOrd="3" destOrd="0" presId="urn:microsoft.com/office/officeart/2005/8/layout/hierarchy2"/>
    <dgm:cxn modelId="{D52DCED8-0630-43A5-8AD8-60C08AB0FA24}" type="presParOf" srcId="{6AC3FF35-BE66-4BF7-973F-825B22954662}" destId="{9EFE7610-6CCF-42A7-BDA0-002B2BF352A0}" srcOrd="0" destOrd="0" presId="urn:microsoft.com/office/officeart/2005/8/layout/hierarchy2"/>
    <dgm:cxn modelId="{C07EC748-08F6-471C-8281-E65CABB76168}" type="presParOf" srcId="{6AC3FF35-BE66-4BF7-973F-825B22954662}" destId="{46D6313A-39A7-48DC-99FD-4312E133EA79}" srcOrd="1" destOrd="0" presId="urn:microsoft.com/office/officeart/2005/8/layout/hierarchy2"/>
    <dgm:cxn modelId="{1B8C96F6-42E5-491C-B595-68FF681F683A}" type="presParOf" srcId="{AAD3E7A9-F0AC-4666-8FD2-FC4020D3F08C}" destId="{B5C0820A-2D45-4855-9C00-CEC6639E2974}" srcOrd="4" destOrd="0" presId="urn:microsoft.com/office/officeart/2005/8/layout/hierarchy2"/>
    <dgm:cxn modelId="{585FAAE0-ED49-4C58-8CD2-1B3FED91B531}" type="presParOf" srcId="{B5C0820A-2D45-4855-9C00-CEC6639E2974}" destId="{6F574CE5-605C-42A5-AFD0-FE0DFA586F68}" srcOrd="0" destOrd="0" presId="urn:microsoft.com/office/officeart/2005/8/layout/hierarchy2"/>
    <dgm:cxn modelId="{D1DFD6BE-A1BB-4E4F-9201-65485734094B}" type="presParOf" srcId="{AAD3E7A9-F0AC-4666-8FD2-FC4020D3F08C}" destId="{775B8C20-2DFC-4A57-822E-8FC6C435AC73}" srcOrd="5" destOrd="0" presId="urn:microsoft.com/office/officeart/2005/8/layout/hierarchy2"/>
    <dgm:cxn modelId="{B3CF6281-98EF-4408-AFE0-DC9869EAD29E}" type="presParOf" srcId="{775B8C20-2DFC-4A57-822E-8FC6C435AC73}" destId="{65B1B4CE-1235-4BC9-9070-BEAEA92E1300}" srcOrd="0" destOrd="0" presId="urn:microsoft.com/office/officeart/2005/8/layout/hierarchy2"/>
    <dgm:cxn modelId="{D4132264-D6CA-4958-94B3-A424E4082EBB}" type="presParOf" srcId="{775B8C20-2DFC-4A57-822E-8FC6C435AC73}" destId="{9AB704C4-55AB-4DAD-A6D1-7BB4C4BBBBB0}" srcOrd="1" destOrd="0" presId="urn:microsoft.com/office/officeart/2005/8/layout/hierarchy2"/>
    <dgm:cxn modelId="{CCCE9F70-2AAB-42C2-9A03-23E92A828AAD}" type="presParOf" srcId="{9AB704C4-55AB-4DAD-A6D1-7BB4C4BBBBB0}" destId="{FB4FD013-A473-450F-B3F5-905A8A4406FD}" srcOrd="0" destOrd="0" presId="urn:microsoft.com/office/officeart/2005/8/layout/hierarchy2"/>
    <dgm:cxn modelId="{744331EF-D3E0-463B-AED8-2712086AB214}" type="presParOf" srcId="{FB4FD013-A473-450F-B3F5-905A8A4406FD}" destId="{D0642D42-1053-4C39-AAB8-E6D8A9CDE954}" srcOrd="0" destOrd="0" presId="urn:microsoft.com/office/officeart/2005/8/layout/hierarchy2"/>
    <dgm:cxn modelId="{91E1EF2E-0AB5-4916-B61E-3C3663880F70}" type="presParOf" srcId="{9AB704C4-55AB-4DAD-A6D1-7BB4C4BBBBB0}" destId="{FEB9FD3D-C259-4036-BA6D-3786ABFB68D7}" srcOrd="1" destOrd="0" presId="urn:microsoft.com/office/officeart/2005/8/layout/hierarchy2"/>
    <dgm:cxn modelId="{D843E497-008F-4DB3-A2B2-6BA459818409}" type="presParOf" srcId="{FEB9FD3D-C259-4036-BA6D-3786ABFB68D7}" destId="{87BDFB30-171C-4687-AF5A-0DECF3A7BFEB}" srcOrd="0" destOrd="0" presId="urn:microsoft.com/office/officeart/2005/8/layout/hierarchy2"/>
    <dgm:cxn modelId="{65618922-561C-4307-94AA-E6BE02A93157}" type="presParOf" srcId="{FEB9FD3D-C259-4036-BA6D-3786ABFB68D7}" destId="{52EF4EC4-F9DD-49DA-A398-2F3CFBE5F669}" srcOrd="1" destOrd="0" presId="urn:microsoft.com/office/officeart/2005/8/layout/hierarchy2"/>
    <dgm:cxn modelId="{FDD12247-7EE8-47AE-98BA-CF65B1A4EA6B}" type="presParOf" srcId="{9AB704C4-55AB-4DAD-A6D1-7BB4C4BBBBB0}" destId="{A56EBEF3-1F17-4233-AD34-D846941B035E}" srcOrd="2" destOrd="0" presId="urn:microsoft.com/office/officeart/2005/8/layout/hierarchy2"/>
    <dgm:cxn modelId="{F925CAC1-F452-4491-82EB-0A21D1CC1CF6}" type="presParOf" srcId="{A56EBEF3-1F17-4233-AD34-D846941B035E}" destId="{C88A4B38-29F8-410F-BEBB-8CBEC2AEA29B}" srcOrd="0" destOrd="0" presId="urn:microsoft.com/office/officeart/2005/8/layout/hierarchy2"/>
    <dgm:cxn modelId="{E77C7681-D21C-4FEB-969F-941EF1480803}" type="presParOf" srcId="{9AB704C4-55AB-4DAD-A6D1-7BB4C4BBBBB0}" destId="{FE67B7F0-AA38-4453-AB4F-470C63551DC2}" srcOrd="3" destOrd="0" presId="urn:microsoft.com/office/officeart/2005/8/layout/hierarchy2"/>
    <dgm:cxn modelId="{F8DF53C7-E900-45E4-A039-6C824A9DED66}" type="presParOf" srcId="{FE67B7F0-AA38-4453-AB4F-470C63551DC2}" destId="{44B39E39-42D4-4B36-935E-5BD7CCF9EF45}" srcOrd="0" destOrd="0" presId="urn:microsoft.com/office/officeart/2005/8/layout/hierarchy2"/>
    <dgm:cxn modelId="{87E56286-0BF6-4B00-A1CA-7BADE919DCD6}" type="presParOf" srcId="{FE67B7F0-AA38-4453-AB4F-470C63551DC2}" destId="{1A68AC76-E0CE-4A09-AF36-497407714C0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782C19C-147D-422E-99BE-478291E73A01}" type="doc">
      <dgm:prSet loTypeId="urn:microsoft.com/office/officeart/2005/8/layout/hierarchy2" loCatId="hierarchy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F79357F-6F38-4056-A6C8-F13472FFC9D9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Subsidies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9AD7FA36-2D9F-4E20-88BD-92D85D9A5D88}" type="parTrans" cxnId="{1C6083F1-1895-423C-A910-44A21E88EC19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A8ECFBE-DA58-462C-BBC9-A326AEB43FA6}" type="sibTrans" cxnId="{1C6083F1-1895-423C-A910-44A21E88EC19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5B4F1F4-4640-46FF-BAB3-6A2DE71B37C6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strike="noStrike" dirty="0" smtClean="0">
              <a:latin typeface="Franklin Gothic Demi Cond" panose="020B0706030402020204" pitchFamily="34" charset="0"/>
            </a:rPr>
            <a:t>Green</a:t>
          </a:r>
          <a:endParaRPr lang="en-US" sz="3200" strike="noStrike" dirty="0">
            <a:latin typeface="Franklin Gothic Demi Cond" panose="020B0706030402020204" pitchFamily="34" charset="0"/>
          </a:endParaRPr>
        </a:p>
      </dgm:t>
    </dgm:pt>
    <dgm:pt modelId="{11A20696-B86C-43CA-BB14-B2C63FAB49D5}" type="parTrans" cxnId="{6A4F0782-306A-4F70-86C9-BBD4003B72D3}">
      <dgm:prSet custT="1"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29F48D4-7622-44F2-8383-3A10E684EE0A}" type="sibTrans" cxnId="{6A4F0782-306A-4F70-86C9-BBD4003B72D3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B08792B7-F213-46D3-97F2-A6550FA91772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Amber disruptive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BDE8EEB8-10F0-4C46-A179-3E20C5F1027C}" type="parTrans" cxnId="{3980CD42-C8EE-444D-8330-14D5A9380712}">
      <dgm:prSet/>
      <dgm:spPr/>
      <dgm:t>
        <a:bodyPr/>
        <a:lstStyle/>
        <a:p>
          <a:endParaRPr lang="en-US"/>
        </a:p>
      </dgm:t>
    </dgm:pt>
    <dgm:pt modelId="{B6D99EA9-50CF-4470-860A-A98E1CC9C59E}" type="sibTrans" cxnId="{3980CD42-C8EE-444D-8330-14D5A9380712}">
      <dgm:prSet/>
      <dgm:spPr/>
      <dgm:t>
        <a:bodyPr/>
        <a:lstStyle/>
        <a:p>
          <a:endParaRPr lang="en-US"/>
        </a:p>
      </dgm:t>
    </dgm:pt>
    <dgm:pt modelId="{4DD1B6C6-69C6-4F99-81C2-9799E5FA2669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MSP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980A7C4B-7899-4C07-8656-A3600D0E2C7A}" type="parTrans" cxnId="{28ECCA3A-EB0D-476C-BBB1-38AE5D7F2A28}">
      <dgm:prSet/>
      <dgm:spPr/>
      <dgm:t>
        <a:bodyPr/>
        <a:lstStyle/>
        <a:p>
          <a:endParaRPr lang="en-US"/>
        </a:p>
      </dgm:t>
    </dgm:pt>
    <dgm:pt modelId="{C67FA980-3454-4EF1-94E9-F28980CB8E59}" type="sibTrans" cxnId="{28ECCA3A-EB0D-476C-BBB1-38AE5D7F2A28}">
      <dgm:prSet/>
      <dgm:spPr/>
      <dgm:t>
        <a:bodyPr/>
        <a:lstStyle/>
        <a:p>
          <a:endParaRPr lang="en-US"/>
        </a:p>
      </dgm:t>
    </dgm:pt>
    <dgm:pt modelId="{F69DA290-7382-440D-A1F6-865A0C4B84D9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Fertilizer</a:t>
          </a:r>
        </a:p>
      </dgm:t>
    </dgm:pt>
    <dgm:pt modelId="{9CB2829B-E0BD-4B27-9198-940404739E91}" type="parTrans" cxnId="{0F66B324-3D9B-42FF-8595-486ABFEDDF12}">
      <dgm:prSet/>
      <dgm:spPr/>
      <dgm:t>
        <a:bodyPr/>
        <a:lstStyle/>
        <a:p>
          <a:endParaRPr lang="en-US"/>
        </a:p>
      </dgm:t>
    </dgm:pt>
    <dgm:pt modelId="{DE143C49-5AD4-41C7-A19F-613E2C7E48BB}" type="sibTrans" cxnId="{0F66B324-3D9B-42FF-8595-486ABFEDDF12}">
      <dgm:prSet/>
      <dgm:spPr/>
      <dgm:t>
        <a:bodyPr/>
        <a:lstStyle/>
        <a:p>
          <a:endParaRPr lang="en-US"/>
        </a:p>
      </dgm:t>
    </dgm:pt>
    <dgm:pt modelId="{716C5C0A-7346-45EF-8C75-1CE7CDA5945F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strike="noStrike" dirty="0" smtClean="0">
              <a:latin typeface="Franklin Gothic Demi Cond" panose="020B0706030402020204" pitchFamily="34" charset="0"/>
            </a:rPr>
            <a:t>R&amp;D, training, pest control</a:t>
          </a:r>
          <a:endParaRPr lang="en-US" sz="3200" strike="noStrike" dirty="0">
            <a:latin typeface="Franklin Gothic Demi Cond" panose="020B0706030402020204" pitchFamily="34" charset="0"/>
          </a:endParaRPr>
        </a:p>
      </dgm:t>
    </dgm:pt>
    <dgm:pt modelId="{73474A7C-D6A9-4C1B-BBCA-7CD2B799B24B}" type="parTrans" cxnId="{FDF6E2C1-8D3C-413E-8478-A16BA828D719}">
      <dgm:prSet/>
      <dgm:spPr/>
      <dgm:t>
        <a:bodyPr/>
        <a:lstStyle/>
        <a:p>
          <a:endParaRPr lang="en-US"/>
        </a:p>
      </dgm:t>
    </dgm:pt>
    <dgm:pt modelId="{44E72BD7-0A05-4848-B782-C1270FCE1D17}" type="sibTrans" cxnId="{FDF6E2C1-8D3C-413E-8478-A16BA828D719}">
      <dgm:prSet/>
      <dgm:spPr/>
      <dgm:t>
        <a:bodyPr/>
        <a:lstStyle/>
        <a:p>
          <a:endParaRPr lang="en-US"/>
        </a:p>
      </dgm:t>
    </dgm:pt>
    <dgm:pt modelId="{2D80B5FD-E612-443C-8FC1-750B5BA968E6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Electricity</a:t>
          </a:r>
        </a:p>
      </dgm:t>
    </dgm:pt>
    <dgm:pt modelId="{8874D850-EEB6-4DBF-B640-CEF31ACD74D2}" type="parTrans" cxnId="{544A5A26-E326-43CE-B2E1-539E6CB96030}">
      <dgm:prSet/>
      <dgm:spPr/>
      <dgm:t>
        <a:bodyPr/>
        <a:lstStyle/>
        <a:p>
          <a:endParaRPr lang="en-US"/>
        </a:p>
      </dgm:t>
    </dgm:pt>
    <dgm:pt modelId="{412D81D8-6D0F-439D-933A-BD185D7593C3}" type="sibTrans" cxnId="{544A5A26-E326-43CE-B2E1-539E6CB96030}">
      <dgm:prSet/>
      <dgm:spPr/>
      <dgm:t>
        <a:bodyPr/>
        <a:lstStyle/>
        <a:p>
          <a:endParaRPr lang="en-US"/>
        </a:p>
      </dgm:t>
    </dgm:pt>
    <dgm:pt modelId="{2D585EC6-9812-47DA-8D32-6D5F9123D278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Diesel</a:t>
          </a:r>
        </a:p>
      </dgm:t>
    </dgm:pt>
    <dgm:pt modelId="{5C6874E7-D696-433B-BC11-3812AB9B2677}" type="parTrans" cxnId="{6E68E6DC-DA95-4BA1-B4BB-BF575F13A2E3}">
      <dgm:prSet/>
      <dgm:spPr/>
      <dgm:t>
        <a:bodyPr/>
        <a:lstStyle/>
        <a:p>
          <a:endParaRPr lang="en-US"/>
        </a:p>
      </dgm:t>
    </dgm:pt>
    <dgm:pt modelId="{905F5A89-34FE-4A29-924A-C9F7D481DF7B}" type="sibTrans" cxnId="{6E68E6DC-DA95-4BA1-B4BB-BF575F13A2E3}">
      <dgm:prSet/>
      <dgm:spPr/>
      <dgm:t>
        <a:bodyPr/>
        <a:lstStyle/>
        <a:p>
          <a:endParaRPr lang="en-US"/>
        </a:p>
      </dgm:t>
    </dgm:pt>
    <dgm:pt modelId="{41DA1953-09A6-4CD4-964B-E545198D5A9A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Blue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5CE7C765-E754-41C9-9FFB-3672B5634760}" type="parTrans" cxnId="{232FBE84-732E-436E-8874-CD61A34C732A}">
      <dgm:prSet/>
      <dgm:spPr/>
      <dgm:t>
        <a:bodyPr/>
        <a:lstStyle/>
        <a:p>
          <a:endParaRPr lang="en-US"/>
        </a:p>
      </dgm:t>
    </dgm:pt>
    <dgm:pt modelId="{CBCD1742-BEC2-4924-BE33-E05DA3916CB8}" type="sibTrans" cxnId="{232FBE84-732E-436E-8874-CD61A34C732A}">
      <dgm:prSet/>
      <dgm:spPr/>
      <dgm:t>
        <a:bodyPr/>
        <a:lstStyle/>
        <a:p>
          <a:endParaRPr lang="en-US"/>
        </a:p>
      </dgm:t>
    </dgm:pt>
    <dgm:pt modelId="{0A292D0C-EB3E-4B3B-B8E5-BB7F85956940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Not increase with production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EF8B9E88-2076-4F9C-B8EE-E8F961363D25}" type="parTrans" cxnId="{392501BA-1B3E-4AE1-9BBD-4F0070977D0F}">
      <dgm:prSet/>
      <dgm:spPr/>
      <dgm:t>
        <a:bodyPr/>
        <a:lstStyle/>
        <a:p>
          <a:endParaRPr lang="en-US"/>
        </a:p>
      </dgm:t>
    </dgm:pt>
    <dgm:pt modelId="{37F951DB-978D-4A4E-80F9-4C2AF48CA38A}" type="sibTrans" cxnId="{392501BA-1B3E-4AE1-9BBD-4F0070977D0F}">
      <dgm:prSet/>
      <dgm:spPr/>
      <dgm:t>
        <a:bodyPr/>
        <a:lstStyle/>
        <a:p>
          <a:endParaRPr lang="en-US"/>
        </a:p>
      </dgm:t>
    </dgm:pt>
    <dgm:pt modelId="{6D1AF6F1-93E2-48AA-AC18-EEAFF7346569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Iceland, Slovenia 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0AACED50-26F1-45FD-83C2-4D8E4484C1B5}" type="parTrans" cxnId="{7ABEC694-111B-442E-B4E2-83174437093D}">
      <dgm:prSet/>
      <dgm:spPr/>
      <dgm:t>
        <a:bodyPr/>
        <a:lstStyle/>
        <a:p>
          <a:endParaRPr lang="en-US"/>
        </a:p>
      </dgm:t>
    </dgm:pt>
    <dgm:pt modelId="{E9902358-17C5-4319-8FF1-27235AD25F70}" type="sibTrans" cxnId="{7ABEC694-111B-442E-B4E2-83174437093D}">
      <dgm:prSet/>
      <dgm:spPr/>
      <dgm:t>
        <a:bodyPr/>
        <a:lstStyle/>
        <a:p>
          <a:endParaRPr lang="en-US"/>
        </a:p>
      </dgm:t>
    </dgm:pt>
    <dgm:pt modelId="{9258DB3D-CE68-4564-8F6B-D5AC63F1CE74}" type="pres">
      <dgm:prSet presAssocID="{9782C19C-147D-422E-99BE-478291E73A0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5A80D7-CADE-4D5C-AF67-E0EEC0A0B26C}" type="pres">
      <dgm:prSet presAssocID="{4F79357F-6F38-4056-A6C8-F13472FFC9D9}" presName="root1" presStyleCnt="0"/>
      <dgm:spPr/>
    </dgm:pt>
    <dgm:pt modelId="{66D795CB-6B7C-4E1B-83B5-0CBEA67357C8}" type="pres">
      <dgm:prSet presAssocID="{4F79357F-6F38-4056-A6C8-F13472FFC9D9}" presName="LevelOneTextNode" presStyleLbl="node0" presStyleIdx="0" presStyleCnt="1" custScaleX="153415" custScaleY="2369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D32B54-5E4E-43B6-A03E-DD056F252A92}" type="pres">
      <dgm:prSet presAssocID="{4F79357F-6F38-4056-A6C8-F13472FFC9D9}" presName="level2hierChild" presStyleCnt="0"/>
      <dgm:spPr/>
    </dgm:pt>
    <dgm:pt modelId="{935482D8-F9E5-426C-ACFE-7DE35A0A28AA}" type="pres">
      <dgm:prSet presAssocID="{11A20696-B86C-43CA-BB14-B2C63FAB49D5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15641FB4-05AE-4CD3-989A-760F6C075DEC}" type="pres">
      <dgm:prSet presAssocID="{11A20696-B86C-43CA-BB14-B2C63FAB49D5}" presName="connTx" presStyleLbl="parChTrans1D2" presStyleIdx="0" presStyleCnt="3"/>
      <dgm:spPr/>
      <dgm:t>
        <a:bodyPr/>
        <a:lstStyle/>
        <a:p>
          <a:endParaRPr lang="en-US"/>
        </a:p>
      </dgm:t>
    </dgm:pt>
    <dgm:pt modelId="{B9F047B1-B538-4334-8838-E9B0E18E81C7}" type="pres">
      <dgm:prSet presAssocID="{65B4F1F4-4640-46FF-BAB3-6A2DE71B37C6}" presName="root2" presStyleCnt="0"/>
      <dgm:spPr/>
    </dgm:pt>
    <dgm:pt modelId="{971ED94D-6C25-4C86-966F-72CF334757E2}" type="pres">
      <dgm:prSet presAssocID="{65B4F1F4-4640-46FF-BAB3-6A2DE71B37C6}" presName="LevelTwoTextNode" presStyleLbl="node2" presStyleIdx="0" presStyleCnt="3" custScaleX="109117" custScaleY="127411" custLinFactY="-46653" custLinFactNeighborX="-661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E9DE31-5DC8-4FA3-9696-D03E92AC77BF}" type="pres">
      <dgm:prSet presAssocID="{65B4F1F4-4640-46FF-BAB3-6A2DE71B37C6}" presName="level3hierChild" presStyleCnt="0"/>
      <dgm:spPr/>
    </dgm:pt>
    <dgm:pt modelId="{E90C84E0-ED74-4BDE-8251-F0BC948E8A58}" type="pres">
      <dgm:prSet presAssocID="{73474A7C-D6A9-4C1B-BBCA-7CD2B799B24B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65F3E11-B1F0-4D7A-93CB-D016AC7D5E47}" type="pres">
      <dgm:prSet presAssocID="{73474A7C-D6A9-4C1B-BBCA-7CD2B799B24B}" presName="connTx" presStyleLbl="parChTrans1D3" presStyleIdx="0" presStyleCnt="7"/>
      <dgm:spPr/>
      <dgm:t>
        <a:bodyPr/>
        <a:lstStyle/>
        <a:p>
          <a:endParaRPr lang="en-US"/>
        </a:p>
      </dgm:t>
    </dgm:pt>
    <dgm:pt modelId="{6915AF25-BED1-4CA9-B562-8AD532A7C012}" type="pres">
      <dgm:prSet presAssocID="{716C5C0A-7346-45EF-8C75-1CE7CDA5945F}" presName="root2" presStyleCnt="0"/>
      <dgm:spPr/>
    </dgm:pt>
    <dgm:pt modelId="{E0074228-363B-436D-8264-AB8C2D687525}" type="pres">
      <dgm:prSet presAssocID="{716C5C0A-7346-45EF-8C75-1CE7CDA5945F}" presName="LevelTwoTextNode" presStyleLbl="node3" presStyleIdx="0" presStyleCnt="7" custScaleX="4791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7F0E23D-71E3-41DF-B593-9D59EE90F823}" type="pres">
      <dgm:prSet presAssocID="{716C5C0A-7346-45EF-8C75-1CE7CDA5945F}" presName="level3hierChild" presStyleCnt="0"/>
      <dgm:spPr/>
    </dgm:pt>
    <dgm:pt modelId="{34845A0D-9497-405C-AA11-9750DC963165}" type="pres">
      <dgm:prSet presAssocID="{BDE8EEB8-10F0-4C46-A179-3E20C5F1027C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87AEDB27-5883-4225-A1E1-6AE619DCA4C2}" type="pres">
      <dgm:prSet presAssocID="{BDE8EEB8-10F0-4C46-A179-3E20C5F1027C}" presName="connTx" presStyleLbl="parChTrans1D2" presStyleIdx="1" presStyleCnt="3"/>
      <dgm:spPr/>
      <dgm:t>
        <a:bodyPr/>
        <a:lstStyle/>
        <a:p>
          <a:endParaRPr lang="en-US"/>
        </a:p>
      </dgm:t>
    </dgm:pt>
    <dgm:pt modelId="{FD128184-6ECD-44B5-A954-D8F8F771A714}" type="pres">
      <dgm:prSet presAssocID="{B08792B7-F213-46D3-97F2-A6550FA91772}" presName="root2" presStyleCnt="0"/>
      <dgm:spPr/>
    </dgm:pt>
    <dgm:pt modelId="{9FEE6FC2-9A03-4AAE-A3FE-AA3DB5959343}" type="pres">
      <dgm:prSet presAssocID="{B08792B7-F213-46D3-97F2-A6550FA91772}" presName="LevelTwoTextNode" presStyleLbl="node2" presStyleIdx="1" presStyleCnt="3" custScaleX="148145" custScaleY="31780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D3E7A9-F0AC-4666-8FD2-FC4020D3F08C}" type="pres">
      <dgm:prSet presAssocID="{B08792B7-F213-46D3-97F2-A6550FA91772}" presName="level3hierChild" presStyleCnt="0"/>
      <dgm:spPr/>
    </dgm:pt>
    <dgm:pt modelId="{8D5C7536-4366-47AB-BF7F-2FDDB1420AD2}" type="pres">
      <dgm:prSet presAssocID="{9CB2829B-E0BD-4B27-9198-940404739E91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E57CE04D-C761-48D5-A4C3-9541FBFF8255}" type="pres">
      <dgm:prSet presAssocID="{9CB2829B-E0BD-4B27-9198-940404739E91}" presName="connTx" presStyleLbl="parChTrans1D3" presStyleIdx="1" presStyleCnt="7"/>
      <dgm:spPr/>
      <dgm:t>
        <a:bodyPr/>
        <a:lstStyle/>
        <a:p>
          <a:endParaRPr lang="en-US"/>
        </a:p>
      </dgm:t>
    </dgm:pt>
    <dgm:pt modelId="{AC8B54D5-036F-467D-9AAB-33093BB4D4CD}" type="pres">
      <dgm:prSet presAssocID="{F69DA290-7382-440D-A1F6-865A0C4B84D9}" presName="root2" presStyleCnt="0"/>
      <dgm:spPr/>
    </dgm:pt>
    <dgm:pt modelId="{4E7B3156-EFFA-473C-963A-265CC76FE2E1}" type="pres">
      <dgm:prSet presAssocID="{F69DA290-7382-440D-A1F6-865A0C4B84D9}" presName="LevelTwoTextNode" presStyleLbl="node3" presStyleIdx="1" presStyleCnt="7" custScaleX="21208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B362BE-6161-4121-AD76-537A6E4989D8}" type="pres">
      <dgm:prSet presAssocID="{F69DA290-7382-440D-A1F6-865A0C4B84D9}" presName="level3hierChild" presStyleCnt="0"/>
      <dgm:spPr/>
    </dgm:pt>
    <dgm:pt modelId="{3393BC4D-E3CE-43E3-BEA9-5C49E71FDF37}" type="pres">
      <dgm:prSet presAssocID="{8874D850-EEB6-4DBF-B640-CEF31ACD74D2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B2E22EED-D07F-4F60-8D98-AA98FE743ED2}" type="pres">
      <dgm:prSet presAssocID="{8874D850-EEB6-4DBF-B640-CEF31ACD74D2}" presName="connTx" presStyleLbl="parChTrans1D3" presStyleIdx="2" presStyleCnt="7"/>
      <dgm:spPr/>
      <dgm:t>
        <a:bodyPr/>
        <a:lstStyle/>
        <a:p>
          <a:endParaRPr lang="en-US"/>
        </a:p>
      </dgm:t>
    </dgm:pt>
    <dgm:pt modelId="{156B282B-DFCC-4407-869D-47A9CFCF7655}" type="pres">
      <dgm:prSet presAssocID="{2D80B5FD-E612-443C-8FC1-750B5BA968E6}" presName="root2" presStyleCnt="0"/>
      <dgm:spPr/>
    </dgm:pt>
    <dgm:pt modelId="{AE4E0B7D-FF94-4C6D-961A-732096A8285C}" type="pres">
      <dgm:prSet presAssocID="{2D80B5FD-E612-443C-8FC1-750B5BA968E6}" presName="LevelTwoTextNode" presStyleLbl="node3" presStyleIdx="2" presStyleCnt="7" custScaleX="1677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791151-1A24-446E-B263-BF24154B619F}" type="pres">
      <dgm:prSet presAssocID="{2D80B5FD-E612-443C-8FC1-750B5BA968E6}" presName="level3hierChild" presStyleCnt="0"/>
      <dgm:spPr/>
    </dgm:pt>
    <dgm:pt modelId="{1E8587CF-D56A-4D9A-B573-EC857577D993}" type="pres">
      <dgm:prSet presAssocID="{5C6874E7-D696-433B-BC11-3812AB9B2677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88CDA32A-B3D0-45DB-AB70-6F93537A6CDF}" type="pres">
      <dgm:prSet presAssocID="{5C6874E7-D696-433B-BC11-3812AB9B2677}" presName="connTx" presStyleLbl="parChTrans1D3" presStyleIdx="3" presStyleCnt="7"/>
      <dgm:spPr/>
      <dgm:t>
        <a:bodyPr/>
        <a:lstStyle/>
        <a:p>
          <a:endParaRPr lang="en-US"/>
        </a:p>
      </dgm:t>
    </dgm:pt>
    <dgm:pt modelId="{21BC2B57-569F-4092-A017-69EFD5412E6B}" type="pres">
      <dgm:prSet presAssocID="{2D585EC6-9812-47DA-8D32-6D5F9123D278}" presName="root2" presStyleCnt="0"/>
      <dgm:spPr/>
    </dgm:pt>
    <dgm:pt modelId="{FBD80AAF-94DA-4AD0-ACFD-6DD8702E84F5}" type="pres">
      <dgm:prSet presAssocID="{2D585EC6-9812-47DA-8D32-6D5F9123D278}" presName="LevelTwoTextNode" presStyleLbl="node3" presStyleIdx="3" presStyleCnt="7" custScaleX="1677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5BE729-F805-4E22-9788-3EA3F5F1B9FA}" type="pres">
      <dgm:prSet presAssocID="{2D585EC6-9812-47DA-8D32-6D5F9123D278}" presName="level3hierChild" presStyleCnt="0"/>
      <dgm:spPr/>
    </dgm:pt>
    <dgm:pt modelId="{73F53172-BAB2-4BC1-9D06-25C73837C2BB}" type="pres">
      <dgm:prSet presAssocID="{980A7C4B-7899-4C07-8656-A3600D0E2C7A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E269AB2F-E51F-4A9E-B87A-2DC7FF10E8AD}" type="pres">
      <dgm:prSet presAssocID="{980A7C4B-7899-4C07-8656-A3600D0E2C7A}" presName="connTx" presStyleLbl="parChTrans1D3" presStyleIdx="4" presStyleCnt="7"/>
      <dgm:spPr/>
      <dgm:t>
        <a:bodyPr/>
        <a:lstStyle/>
        <a:p>
          <a:endParaRPr lang="en-US"/>
        </a:p>
      </dgm:t>
    </dgm:pt>
    <dgm:pt modelId="{6AC3FF35-BE66-4BF7-973F-825B22954662}" type="pres">
      <dgm:prSet presAssocID="{4DD1B6C6-69C6-4F99-81C2-9799E5FA2669}" presName="root2" presStyleCnt="0"/>
      <dgm:spPr/>
    </dgm:pt>
    <dgm:pt modelId="{9EFE7610-6CCF-42A7-BDA0-002B2BF352A0}" type="pres">
      <dgm:prSet presAssocID="{4DD1B6C6-69C6-4F99-81C2-9799E5FA2669}" presName="LevelTwoTextNode" presStyleLbl="node3" presStyleIdx="4" presStyleCnt="7" custScaleX="130271" custScaleY="1315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D6313A-39A7-48DC-99FD-4312E133EA79}" type="pres">
      <dgm:prSet presAssocID="{4DD1B6C6-69C6-4F99-81C2-9799E5FA2669}" presName="level3hierChild" presStyleCnt="0"/>
      <dgm:spPr/>
    </dgm:pt>
    <dgm:pt modelId="{0443B246-CB4F-4DEA-968E-D525BC8D3726}" type="pres">
      <dgm:prSet presAssocID="{5CE7C765-E754-41C9-9FFB-3672B5634760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91615C28-76F6-47CB-96C5-BC71C3E4E04D}" type="pres">
      <dgm:prSet presAssocID="{5CE7C765-E754-41C9-9FFB-3672B5634760}" presName="connTx" presStyleLbl="parChTrans1D2" presStyleIdx="2" presStyleCnt="3"/>
      <dgm:spPr/>
      <dgm:t>
        <a:bodyPr/>
        <a:lstStyle/>
        <a:p>
          <a:endParaRPr lang="en-US"/>
        </a:p>
      </dgm:t>
    </dgm:pt>
    <dgm:pt modelId="{65374E4F-EBC8-44E5-9183-19BD84CE8F46}" type="pres">
      <dgm:prSet presAssocID="{41DA1953-09A6-4CD4-964B-E545198D5A9A}" presName="root2" presStyleCnt="0"/>
      <dgm:spPr/>
    </dgm:pt>
    <dgm:pt modelId="{C8D9F6EA-1B44-4954-960B-BCF06DD685D1}" type="pres">
      <dgm:prSet presAssocID="{41DA1953-09A6-4CD4-964B-E545198D5A9A}" presName="LevelTwoTextNode" presStyleLbl="node2" presStyleIdx="2" presStyleCnt="3" custScaleX="1677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20D33B-F6D9-4A90-86DA-1B0720008774}" type="pres">
      <dgm:prSet presAssocID="{41DA1953-09A6-4CD4-964B-E545198D5A9A}" presName="level3hierChild" presStyleCnt="0"/>
      <dgm:spPr/>
    </dgm:pt>
    <dgm:pt modelId="{6F9E083C-8BB3-44DB-94F3-E6C57938AB21}" type="pres">
      <dgm:prSet presAssocID="{EF8B9E88-2076-4F9C-B8EE-E8F961363D25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A35619E7-3D4D-4899-BE57-CB0A478457FC}" type="pres">
      <dgm:prSet presAssocID="{EF8B9E88-2076-4F9C-B8EE-E8F961363D25}" presName="connTx" presStyleLbl="parChTrans1D3" presStyleIdx="5" presStyleCnt="7"/>
      <dgm:spPr/>
      <dgm:t>
        <a:bodyPr/>
        <a:lstStyle/>
        <a:p>
          <a:endParaRPr lang="en-US"/>
        </a:p>
      </dgm:t>
    </dgm:pt>
    <dgm:pt modelId="{34986A60-2F6D-416D-9DBD-169785482EA5}" type="pres">
      <dgm:prSet presAssocID="{0A292D0C-EB3E-4B3B-B8E5-BB7F85956940}" presName="root2" presStyleCnt="0"/>
      <dgm:spPr/>
    </dgm:pt>
    <dgm:pt modelId="{5283FC3A-8794-4671-9BC2-E61A8815FAD8}" type="pres">
      <dgm:prSet presAssocID="{0A292D0C-EB3E-4B3B-B8E5-BB7F85956940}" presName="LevelTwoTextNode" presStyleLbl="node3" presStyleIdx="5" presStyleCnt="7" custScaleX="4498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290CA9-64C5-4CCF-B83E-E3AA981422BB}" type="pres">
      <dgm:prSet presAssocID="{0A292D0C-EB3E-4B3B-B8E5-BB7F85956940}" presName="level3hierChild" presStyleCnt="0"/>
      <dgm:spPr/>
    </dgm:pt>
    <dgm:pt modelId="{3F584FBF-8AB2-4EDF-A92A-A7A254BA690A}" type="pres">
      <dgm:prSet presAssocID="{0AACED50-26F1-45FD-83C2-4D8E4484C1B5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93C8090D-B239-45E8-9F60-9CA9A03BB6F6}" type="pres">
      <dgm:prSet presAssocID="{0AACED50-26F1-45FD-83C2-4D8E4484C1B5}" presName="connTx" presStyleLbl="parChTrans1D3" presStyleIdx="6" presStyleCnt="7"/>
      <dgm:spPr/>
      <dgm:t>
        <a:bodyPr/>
        <a:lstStyle/>
        <a:p>
          <a:endParaRPr lang="en-US"/>
        </a:p>
      </dgm:t>
    </dgm:pt>
    <dgm:pt modelId="{43DC50E2-30AB-42E6-97AB-C4BDB8ACD0F3}" type="pres">
      <dgm:prSet presAssocID="{6D1AF6F1-93E2-48AA-AC18-EEAFF7346569}" presName="root2" presStyleCnt="0"/>
      <dgm:spPr/>
    </dgm:pt>
    <dgm:pt modelId="{2E46FBFC-2DD7-45D4-900D-820C30C64C79}" type="pres">
      <dgm:prSet presAssocID="{6D1AF6F1-93E2-48AA-AC18-EEAFF7346569}" presName="LevelTwoTextNode" presStyleLbl="node3" presStyleIdx="6" presStyleCnt="7" custScaleX="2555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E16B53A-BDBC-4EEB-A27D-33CC26F63837}" type="pres">
      <dgm:prSet presAssocID="{6D1AF6F1-93E2-48AA-AC18-EEAFF7346569}" presName="level3hierChild" presStyleCnt="0"/>
      <dgm:spPr/>
    </dgm:pt>
  </dgm:ptLst>
  <dgm:cxnLst>
    <dgm:cxn modelId="{C38CD0CE-EC0B-4813-9BFC-900B4EF87E5B}" type="presOf" srcId="{980A7C4B-7899-4C07-8656-A3600D0E2C7A}" destId="{73F53172-BAB2-4BC1-9D06-25C73837C2BB}" srcOrd="0" destOrd="0" presId="urn:microsoft.com/office/officeart/2005/8/layout/hierarchy2"/>
    <dgm:cxn modelId="{CC312A49-135B-4489-B848-F41244E53601}" type="presOf" srcId="{5CE7C765-E754-41C9-9FFB-3672B5634760}" destId="{91615C28-76F6-47CB-96C5-BC71C3E4E04D}" srcOrd="1" destOrd="0" presId="urn:microsoft.com/office/officeart/2005/8/layout/hierarchy2"/>
    <dgm:cxn modelId="{FD4AD484-FF8C-47B1-B5DD-DD5384A81A68}" type="presOf" srcId="{0AACED50-26F1-45FD-83C2-4D8E4484C1B5}" destId="{3F584FBF-8AB2-4EDF-A92A-A7A254BA690A}" srcOrd="0" destOrd="0" presId="urn:microsoft.com/office/officeart/2005/8/layout/hierarchy2"/>
    <dgm:cxn modelId="{1027C8C2-8B65-4FFF-970D-5FCC5E7F48D2}" type="presOf" srcId="{B08792B7-F213-46D3-97F2-A6550FA91772}" destId="{9FEE6FC2-9A03-4AAE-A3FE-AA3DB5959343}" srcOrd="0" destOrd="0" presId="urn:microsoft.com/office/officeart/2005/8/layout/hierarchy2"/>
    <dgm:cxn modelId="{04A3B84E-36BD-436C-9811-A7E3F39EA5D9}" type="presOf" srcId="{9CB2829B-E0BD-4B27-9198-940404739E91}" destId="{E57CE04D-C761-48D5-A4C3-9541FBFF8255}" srcOrd="1" destOrd="0" presId="urn:microsoft.com/office/officeart/2005/8/layout/hierarchy2"/>
    <dgm:cxn modelId="{6A4F0782-306A-4F70-86C9-BBD4003B72D3}" srcId="{4F79357F-6F38-4056-A6C8-F13472FFC9D9}" destId="{65B4F1F4-4640-46FF-BAB3-6A2DE71B37C6}" srcOrd="0" destOrd="0" parTransId="{11A20696-B86C-43CA-BB14-B2C63FAB49D5}" sibTransId="{629F48D4-7622-44F2-8383-3A10E684EE0A}"/>
    <dgm:cxn modelId="{F65A72F4-9261-45E9-A77E-986752188C4D}" type="presOf" srcId="{980A7C4B-7899-4C07-8656-A3600D0E2C7A}" destId="{E269AB2F-E51F-4A9E-B87A-2DC7FF10E8AD}" srcOrd="1" destOrd="0" presId="urn:microsoft.com/office/officeart/2005/8/layout/hierarchy2"/>
    <dgm:cxn modelId="{9CDE5BA2-C0F2-41DC-A9AC-30574A99B493}" type="presOf" srcId="{9782C19C-147D-422E-99BE-478291E73A01}" destId="{9258DB3D-CE68-4564-8F6B-D5AC63F1CE74}" srcOrd="0" destOrd="0" presId="urn:microsoft.com/office/officeart/2005/8/layout/hierarchy2"/>
    <dgm:cxn modelId="{4C7BED14-85A0-4C41-9C88-5053BDCEF526}" type="presOf" srcId="{EF8B9E88-2076-4F9C-B8EE-E8F961363D25}" destId="{6F9E083C-8BB3-44DB-94F3-E6C57938AB21}" srcOrd="0" destOrd="0" presId="urn:microsoft.com/office/officeart/2005/8/layout/hierarchy2"/>
    <dgm:cxn modelId="{232FBE84-732E-436E-8874-CD61A34C732A}" srcId="{4F79357F-6F38-4056-A6C8-F13472FFC9D9}" destId="{41DA1953-09A6-4CD4-964B-E545198D5A9A}" srcOrd="2" destOrd="0" parTransId="{5CE7C765-E754-41C9-9FFB-3672B5634760}" sibTransId="{CBCD1742-BEC2-4924-BE33-E05DA3916CB8}"/>
    <dgm:cxn modelId="{E81C185A-94BE-41A3-A88C-F6FEAFEEBF01}" type="presOf" srcId="{11A20696-B86C-43CA-BB14-B2C63FAB49D5}" destId="{935482D8-F9E5-426C-ACFE-7DE35A0A28AA}" srcOrd="0" destOrd="0" presId="urn:microsoft.com/office/officeart/2005/8/layout/hierarchy2"/>
    <dgm:cxn modelId="{D236A02C-24E4-45C2-9F9F-95101D06B759}" type="presOf" srcId="{9CB2829B-E0BD-4B27-9198-940404739E91}" destId="{8D5C7536-4366-47AB-BF7F-2FDDB1420AD2}" srcOrd="0" destOrd="0" presId="urn:microsoft.com/office/officeart/2005/8/layout/hierarchy2"/>
    <dgm:cxn modelId="{DE6D2A8E-BDF7-4D7B-BCFB-8D7240805CD5}" type="presOf" srcId="{716C5C0A-7346-45EF-8C75-1CE7CDA5945F}" destId="{E0074228-363B-436D-8264-AB8C2D687525}" srcOrd="0" destOrd="0" presId="urn:microsoft.com/office/officeart/2005/8/layout/hierarchy2"/>
    <dgm:cxn modelId="{FDF6E2C1-8D3C-413E-8478-A16BA828D719}" srcId="{65B4F1F4-4640-46FF-BAB3-6A2DE71B37C6}" destId="{716C5C0A-7346-45EF-8C75-1CE7CDA5945F}" srcOrd="0" destOrd="0" parTransId="{73474A7C-D6A9-4C1B-BBCA-7CD2B799B24B}" sibTransId="{44E72BD7-0A05-4848-B782-C1270FCE1D17}"/>
    <dgm:cxn modelId="{CEEDE5FD-69AE-4A64-AE75-2227ED9EB159}" type="presOf" srcId="{6D1AF6F1-93E2-48AA-AC18-EEAFF7346569}" destId="{2E46FBFC-2DD7-45D4-900D-820C30C64C79}" srcOrd="0" destOrd="0" presId="urn:microsoft.com/office/officeart/2005/8/layout/hierarchy2"/>
    <dgm:cxn modelId="{514695CE-A259-4223-811D-499ECCF04006}" type="presOf" srcId="{4DD1B6C6-69C6-4F99-81C2-9799E5FA2669}" destId="{9EFE7610-6CCF-42A7-BDA0-002B2BF352A0}" srcOrd="0" destOrd="0" presId="urn:microsoft.com/office/officeart/2005/8/layout/hierarchy2"/>
    <dgm:cxn modelId="{156E82E2-EF65-4B7B-B301-A7E6EF06500D}" type="presOf" srcId="{5CE7C765-E754-41C9-9FFB-3672B5634760}" destId="{0443B246-CB4F-4DEA-968E-D525BC8D3726}" srcOrd="0" destOrd="0" presId="urn:microsoft.com/office/officeart/2005/8/layout/hierarchy2"/>
    <dgm:cxn modelId="{85265F08-EFB0-495A-8345-CAA514F1397C}" type="presOf" srcId="{73474A7C-D6A9-4C1B-BBCA-7CD2B799B24B}" destId="{E90C84E0-ED74-4BDE-8251-F0BC948E8A58}" srcOrd="0" destOrd="0" presId="urn:microsoft.com/office/officeart/2005/8/layout/hierarchy2"/>
    <dgm:cxn modelId="{E794E806-71CD-4D47-A722-4CA763769529}" type="presOf" srcId="{BDE8EEB8-10F0-4C46-A179-3E20C5F1027C}" destId="{34845A0D-9497-405C-AA11-9750DC963165}" srcOrd="0" destOrd="0" presId="urn:microsoft.com/office/officeart/2005/8/layout/hierarchy2"/>
    <dgm:cxn modelId="{77FF3D2D-AA08-4451-937D-454EF22E7645}" type="presOf" srcId="{65B4F1F4-4640-46FF-BAB3-6A2DE71B37C6}" destId="{971ED94D-6C25-4C86-966F-72CF334757E2}" srcOrd="0" destOrd="0" presId="urn:microsoft.com/office/officeart/2005/8/layout/hierarchy2"/>
    <dgm:cxn modelId="{28ECCA3A-EB0D-476C-BBB1-38AE5D7F2A28}" srcId="{B08792B7-F213-46D3-97F2-A6550FA91772}" destId="{4DD1B6C6-69C6-4F99-81C2-9799E5FA2669}" srcOrd="3" destOrd="0" parTransId="{980A7C4B-7899-4C07-8656-A3600D0E2C7A}" sibTransId="{C67FA980-3454-4EF1-94E9-F28980CB8E59}"/>
    <dgm:cxn modelId="{544A5A26-E326-43CE-B2E1-539E6CB96030}" srcId="{B08792B7-F213-46D3-97F2-A6550FA91772}" destId="{2D80B5FD-E612-443C-8FC1-750B5BA968E6}" srcOrd="1" destOrd="0" parTransId="{8874D850-EEB6-4DBF-B640-CEF31ACD74D2}" sibTransId="{412D81D8-6D0F-439D-933A-BD185D7593C3}"/>
    <dgm:cxn modelId="{D22671E3-E6D0-401E-B5E6-58DB95221FDC}" type="presOf" srcId="{EF8B9E88-2076-4F9C-B8EE-E8F961363D25}" destId="{A35619E7-3D4D-4899-BE57-CB0A478457FC}" srcOrd="1" destOrd="0" presId="urn:microsoft.com/office/officeart/2005/8/layout/hierarchy2"/>
    <dgm:cxn modelId="{57AF1EDF-C84E-4BC5-8E51-6B9B26C0B669}" type="presOf" srcId="{5C6874E7-D696-433B-BC11-3812AB9B2677}" destId="{1E8587CF-D56A-4D9A-B573-EC857577D993}" srcOrd="0" destOrd="0" presId="urn:microsoft.com/office/officeart/2005/8/layout/hierarchy2"/>
    <dgm:cxn modelId="{392501BA-1B3E-4AE1-9BBD-4F0070977D0F}" srcId="{41DA1953-09A6-4CD4-964B-E545198D5A9A}" destId="{0A292D0C-EB3E-4B3B-B8E5-BB7F85956940}" srcOrd="0" destOrd="0" parTransId="{EF8B9E88-2076-4F9C-B8EE-E8F961363D25}" sibTransId="{37F951DB-978D-4A4E-80F9-4C2AF48CA38A}"/>
    <dgm:cxn modelId="{F7D4A857-3217-4FD1-AEF7-AA01E0E458A7}" type="presOf" srcId="{2D80B5FD-E612-443C-8FC1-750B5BA968E6}" destId="{AE4E0B7D-FF94-4C6D-961A-732096A8285C}" srcOrd="0" destOrd="0" presId="urn:microsoft.com/office/officeart/2005/8/layout/hierarchy2"/>
    <dgm:cxn modelId="{6E68E6DC-DA95-4BA1-B4BB-BF575F13A2E3}" srcId="{B08792B7-F213-46D3-97F2-A6550FA91772}" destId="{2D585EC6-9812-47DA-8D32-6D5F9123D278}" srcOrd="2" destOrd="0" parTransId="{5C6874E7-D696-433B-BC11-3812AB9B2677}" sibTransId="{905F5A89-34FE-4A29-924A-C9F7D481DF7B}"/>
    <dgm:cxn modelId="{EB55D4D4-C8A4-4415-93BB-39D4435B3EBD}" type="presOf" srcId="{2D585EC6-9812-47DA-8D32-6D5F9123D278}" destId="{FBD80AAF-94DA-4AD0-ACFD-6DD8702E84F5}" srcOrd="0" destOrd="0" presId="urn:microsoft.com/office/officeart/2005/8/layout/hierarchy2"/>
    <dgm:cxn modelId="{0787518F-669B-48C6-B6AE-2E3A8330EDA5}" type="presOf" srcId="{F69DA290-7382-440D-A1F6-865A0C4B84D9}" destId="{4E7B3156-EFFA-473C-963A-265CC76FE2E1}" srcOrd="0" destOrd="0" presId="urn:microsoft.com/office/officeart/2005/8/layout/hierarchy2"/>
    <dgm:cxn modelId="{530B2BC8-137F-4F31-928E-D0436B8393BF}" type="presOf" srcId="{0A292D0C-EB3E-4B3B-B8E5-BB7F85956940}" destId="{5283FC3A-8794-4671-9BC2-E61A8815FAD8}" srcOrd="0" destOrd="0" presId="urn:microsoft.com/office/officeart/2005/8/layout/hierarchy2"/>
    <dgm:cxn modelId="{8F08F5DE-B355-41E7-BC54-59A3F09060F1}" type="presOf" srcId="{8874D850-EEB6-4DBF-B640-CEF31ACD74D2}" destId="{3393BC4D-E3CE-43E3-BEA9-5C49E71FDF37}" srcOrd="0" destOrd="0" presId="urn:microsoft.com/office/officeart/2005/8/layout/hierarchy2"/>
    <dgm:cxn modelId="{4607D657-FDEE-43D9-866C-D049785B82B1}" type="presOf" srcId="{5C6874E7-D696-433B-BC11-3812AB9B2677}" destId="{88CDA32A-B3D0-45DB-AB70-6F93537A6CDF}" srcOrd="1" destOrd="0" presId="urn:microsoft.com/office/officeart/2005/8/layout/hierarchy2"/>
    <dgm:cxn modelId="{199FD6AF-0907-4ADD-B864-17F539C94EE6}" type="presOf" srcId="{BDE8EEB8-10F0-4C46-A179-3E20C5F1027C}" destId="{87AEDB27-5883-4225-A1E1-6AE619DCA4C2}" srcOrd="1" destOrd="0" presId="urn:microsoft.com/office/officeart/2005/8/layout/hierarchy2"/>
    <dgm:cxn modelId="{7ABEC694-111B-442E-B4E2-83174437093D}" srcId="{41DA1953-09A6-4CD4-964B-E545198D5A9A}" destId="{6D1AF6F1-93E2-48AA-AC18-EEAFF7346569}" srcOrd="1" destOrd="0" parTransId="{0AACED50-26F1-45FD-83C2-4D8E4484C1B5}" sibTransId="{E9902358-17C5-4319-8FF1-27235AD25F70}"/>
    <dgm:cxn modelId="{ABBE5EB0-EF39-416E-988F-46C9E250A069}" type="presOf" srcId="{0AACED50-26F1-45FD-83C2-4D8E4484C1B5}" destId="{93C8090D-B239-45E8-9F60-9CA9A03BB6F6}" srcOrd="1" destOrd="0" presId="urn:microsoft.com/office/officeart/2005/8/layout/hierarchy2"/>
    <dgm:cxn modelId="{5DD00CD9-0ADF-4B0F-89BF-5283DAF60143}" type="presOf" srcId="{73474A7C-D6A9-4C1B-BBCA-7CD2B799B24B}" destId="{A65F3E11-B1F0-4D7A-93CB-D016AC7D5E47}" srcOrd="1" destOrd="0" presId="urn:microsoft.com/office/officeart/2005/8/layout/hierarchy2"/>
    <dgm:cxn modelId="{3D2B1C00-5A68-4773-BE3A-804B744CDE96}" type="presOf" srcId="{8874D850-EEB6-4DBF-B640-CEF31ACD74D2}" destId="{B2E22EED-D07F-4F60-8D98-AA98FE743ED2}" srcOrd="1" destOrd="0" presId="urn:microsoft.com/office/officeart/2005/8/layout/hierarchy2"/>
    <dgm:cxn modelId="{05E0BAF6-D22F-45FF-A0AC-55E4ED02C3E6}" type="presOf" srcId="{11A20696-B86C-43CA-BB14-B2C63FAB49D5}" destId="{15641FB4-05AE-4CD3-989A-760F6C075DEC}" srcOrd="1" destOrd="0" presId="urn:microsoft.com/office/officeart/2005/8/layout/hierarchy2"/>
    <dgm:cxn modelId="{3CAD1EC4-CEE0-4AA1-94CE-16A71423069E}" type="presOf" srcId="{41DA1953-09A6-4CD4-964B-E545198D5A9A}" destId="{C8D9F6EA-1B44-4954-960B-BCF06DD685D1}" srcOrd="0" destOrd="0" presId="urn:microsoft.com/office/officeart/2005/8/layout/hierarchy2"/>
    <dgm:cxn modelId="{1C6083F1-1895-423C-A910-44A21E88EC19}" srcId="{9782C19C-147D-422E-99BE-478291E73A01}" destId="{4F79357F-6F38-4056-A6C8-F13472FFC9D9}" srcOrd="0" destOrd="0" parTransId="{9AD7FA36-2D9F-4E20-88BD-92D85D9A5D88}" sibTransId="{6A8ECFBE-DA58-462C-BBC9-A326AEB43FA6}"/>
    <dgm:cxn modelId="{0F66B324-3D9B-42FF-8595-486ABFEDDF12}" srcId="{B08792B7-F213-46D3-97F2-A6550FA91772}" destId="{F69DA290-7382-440D-A1F6-865A0C4B84D9}" srcOrd="0" destOrd="0" parTransId="{9CB2829B-E0BD-4B27-9198-940404739E91}" sibTransId="{DE143C49-5AD4-41C7-A19F-613E2C7E48BB}"/>
    <dgm:cxn modelId="{3980CD42-C8EE-444D-8330-14D5A9380712}" srcId="{4F79357F-6F38-4056-A6C8-F13472FFC9D9}" destId="{B08792B7-F213-46D3-97F2-A6550FA91772}" srcOrd="1" destOrd="0" parTransId="{BDE8EEB8-10F0-4C46-A179-3E20C5F1027C}" sibTransId="{B6D99EA9-50CF-4470-860A-A98E1CC9C59E}"/>
    <dgm:cxn modelId="{65178606-6063-46DB-B5C2-02AF15736940}" type="presOf" srcId="{4F79357F-6F38-4056-A6C8-F13472FFC9D9}" destId="{66D795CB-6B7C-4E1B-83B5-0CBEA67357C8}" srcOrd="0" destOrd="0" presId="urn:microsoft.com/office/officeart/2005/8/layout/hierarchy2"/>
    <dgm:cxn modelId="{E0669940-2145-4007-8A38-EAA610648B85}" type="presParOf" srcId="{9258DB3D-CE68-4564-8F6B-D5AC63F1CE74}" destId="{5B5A80D7-CADE-4D5C-AF67-E0EEC0A0B26C}" srcOrd="0" destOrd="0" presId="urn:microsoft.com/office/officeart/2005/8/layout/hierarchy2"/>
    <dgm:cxn modelId="{DF41D057-ACB9-4E32-A117-8A664B25BE15}" type="presParOf" srcId="{5B5A80D7-CADE-4D5C-AF67-E0EEC0A0B26C}" destId="{66D795CB-6B7C-4E1B-83B5-0CBEA67357C8}" srcOrd="0" destOrd="0" presId="urn:microsoft.com/office/officeart/2005/8/layout/hierarchy2"/>
    <dgm:cxn modelId="{70C2B93F-6ABB-4A8F-816E-E9728A70CBC9}" type="presParOf" srcId="{5B5A80D7-CADE-4D5C-AF67-E0EEC0A0B26C}" destId="{8AD32B54-5E4E-43B6-A03E-DD056F252A92}" srcOrd="1" destOrd="0" presId="urn:microsoft.com/office/officeart/2005/8/layout/hierarchy2"/>
    <dgm:cxn modelId="{014BFF6D-443C-481E-B47E-462CF5037B5A}" type="presParOf" srcId="{8AD32B54-5E4E-43B6-A03E-DD056F252A92}" destId="{935482D8-F9E5-426C-ACFE-7DE35A0A28AA}" srcOrd="0" destOrd="0" presId="urn:microsoft.com/office/officeart/2005/8/layout/hierarchy2"/>
    <dgm:cxn modelId="{1F10BCBE-1227-40AA-B3D7-0F17F446D218}" type="presParOf" srcId="{935482D8-F9E5-426C-ACFE-7DE35A0A28AA}" destId="{15641FB4-05AE-4CD3-989A-760F6C075DEC}" srcOrd="0" destOrd="0" presId="urn:microsoft.com/office/officeart/2005/8/layout/hierarchy2"/>
    <dgm:cxn modelId="{4118D37E-56A0-4D9E-8936-902A9423CA0A}" type="presParOf" srcId="{8AD32B54-5E4E-43B6-A03E-DD056F252A92}" destId="{B9F047B1-B538-4334-8838-E9B0E18E81C7}" srcOrd="1" destOrd="0" presId="urn:microsoft.com/office/officeart/2005/8/layout/hierarchy2"/>
    <dgm:cxn modelId="{406F5F74-1512-4A98-AE8F-D5DBD2E09115}" type="presParOf" srcId="{B9F047B1-B538-4334-8838-E9B0E18E81C7}" destId="{971ED94D-6C25-4C86-966F-72CF334757E2}" srcOrd="0" destOrd="0" presId="urn:microsoft.com/office/officeart/2005/8/layout/hierarchy2"/>
    <dgm:cxn modelId="{A5B408D8-135E-48CE-908E-78D974EE3579}" type="presParOf" srcId="{B9F047B1-B538-4334-8838-E9B0E18E81C7}" destId="{41E9DE31-5DC8-4FA3-9696-D03E92AC77BF}" srcOrd="1" destOrd="0" presId="urn:microsoft.com/office/officeart/2005/8/layout/hierarchy2"/>
    <dgm:cxn modelId="{29BD447A-23D3-46B5-93FA-82FADF9643E9}" type="presParOf" srcId="{41E9DE31-5DC8-4FA3-9696-D03E92AC77BF}" destId="{E90C84E0-ED74-4BDE-8251-F0BC948E8A58}" srcOrd="0" destOrd="0" presId="urn:microsoft.com/office/officeart/2005/8/layout/hierarchy2"/>
    <dgm:cxn modelId="{708BAF3A-DE1A-4369-8E4A-A9F8A076D90A}" type="presParOf" srcId="{E90C84E0-ED74-4BDE-8251-F0BC948E8A58}" destId="{A65F3E11-B1F0-4D7A-93CB-D016AC7D5E47}" srcOrd="0" destOrd="0" presId="urn:microsoft.com/office/officeart/2005/8/layout/hierarchy2"/>
    <dgm:cxn modelId="{69F7FDED-736C-43EB-964A-1C09BB0445B0}" type="presParOf" srcId="{41E9DE31-5DC8-4FA3-9696-D03E92AC77BF}" destId="{6915AF25-BED1-4CA9-B562-8AD532A7C012}" srcOrd="1" destOrd="0" presId="urn:microsoft.com/office/officeart/2005/8/layout/hierarchy2"/>
    <dgm:cxn modelId="{B9CAED27-002E-4CC0-9C31-D324300BD7D3}" type="presParOf" srcId="{6915AF25-BED1-4CA9-B562-8AD532A7C012}" destId="{E0074228-363B-436D-8264-AB8C2D687525}" srcOrd="0" destOrd="0" presId="urn:microsoft.com/office/officeart/2005/8/layout/hierarchy2"/>
    <dgm:cxn modelId="{9D2F67E6-731C-48E3-AC92-6029B8876468}" type="presParOf" srcId="{6915AF25-BED1-4CA9-B562-8AD532A7C012}" destId="{97F0E23D-71E3-41DF-B593-9D59EE90F823}" srcOrd="1" destOrd="0" presId="urn:microsoft.com/office/officeart/2005/8/layout/hierarchy2"/>
    <dgm:cxn modelId="{F498588A-408D-4B22-A09B-DAB48C753BC1}" type="presParOf" srcId="{8AD32B54-5E4E-43B6-A03E-DD056F252A92}" destId="{34845A0D-9497-405C-AA11-9750DC963165}" srcOrd="2" destOrd="0" presId="urn:microsoft.com/office/officeart/2005/8/layout/hierarchy2"/>
    <dgm:cxn modelId="{E019415B-29F4-423A-9292-217C67D2C486}" type="presParOf" srcId="{34845A0D-9497-405C-AA11-9750DC963165}" destId="{87AEDB27-5883-4225-A1E1-6AE619DCA4C2}" srcOrd="0" destOrd="0" presId="urn:microsoft.com/office/officeart/2005/8/layout/hierarchy2"/>
    <dgm:cxn modelId="{B0A98F6F-EAF4-46B2-91E8-9DE4B461BEA9}" type="presParOf" srcId="{8AD32B54-5E4E-43B6-A03E-DD056F252A92}" destId="{FD128184-6ECD-44B5-A954-D8F8F771A714}" srcOrd="3" destOrd="0" presId="urn:microsoft.com/office/officeart/2005/8/layout/hierarchy2"/>
    <dgm:cxn modelId="{AB96C9C0-DC65-437C-9D77-AF02645439AD}" type="presParOf" srcId="{FD128184-6ECD-44B5-A954-D8F8F771A714}" destId="{9FEE6FC2-9A03-4AAE-A3FE-AA3DB5959343}" srcOrd="0" destOrd="0" presId="urn:microsoft.com/office/officeart/2005/8/layout/hierarchy2"/>
    <dgm:cxn modelId="{7F0361AE-C3FB-47A0-AE8D-6826C025F4C3}" type="presParOf" srcId="{FD128184-6ECD-44B5-A954-D8F8F771A714}" destId="{AAD3E7A9-F0AC-4666-8FD2-FC4020D3F08C}" srcOrd="1" destOrd="0" presId="urn:microsoft.com/office/officeart/2005/8/layout/hierarchy2"/>
    <dgm:cxn modelId="{652AAAD8-4D84-4268-BA59-1B6246F1C1F1}" type="presParOf" srcId="{AAD3E7A9-F0AC-4666-8FD2-FC4020D3F08C}" destId="{8D5C7536-4366-47AB-BF7F-2FDDB1420AD2}" srcOrd="0" destOrd="0" presId="urn:microsoft.com/office/officeart/2005/8/layout/hierarchy2"/>
    <dgm:cxn modelId="{3BF28F14-0182-453A-9341-D3C46DFDCC1B}" type="presParOf" srcId="{8D5C7536-4366-47AB-BF7F-2FDDB1420AD2}" destId="{E57CE04D-C761-48D5-A4C3-9541FBFF8255}" srcOrd="0" destOrd="0" presId="urn:microsoft.com/office/officeart/2005/8/layout/hierarchy2"/>
    <dgm:cxn modelId="{F26F701C-C836-4C56-9D6A-C377424C2A22}" type="presParOf" srcId="{AAD3E7A9-F0AC-4666-8FD2-FC4020D3F08C}" destId="{AC8B54D5-036F-467D-9AAB-33093BB4D4CD}" srcOrd="1" destOrd="0" presId="urn:microsoft.com/office/officeart/2005/8/layout/hierarchy2"/>
    <dgm:cxn modelId="{A75FBB99-55DA-4394-839C-FFF8DD0AA3C1}" type="presParOf" srcId="{AC8B54D5-036F-467D-9AAB-33093BB4D4CD}" destId="{4E7B3156-EFFA-473C-963A-265CC76FE2E1}" srcOrd="0" destOrd="0" presId="urn:microsoft.com/office/officeart/2005/8/layout/hierarchy2"/>
    <dgm:cxn modelId="{C36EA159-B24B-4936-8C54-F63945584A2E}" type="presParOf" srcId="{AC8B54D5-036F-467D-9AAB-33093BB4D4CD}" destId="{A1B362BE-6161-4121-AD76-537A6E4989D8}" srcOrd="1" destOrd="0" presId="urn:microsoft.com/office/officeart/2005/8/layout/hierarchy2"/>
    <dgm:cxn modelId="{096FDD64-1840-4F3F-842D-E05527265DC4}" type="presParOf" srcId="{AAD3E7A9-F0AC-4666-8FD2-FC4020D3F08C}" destId="{3393BC4D-E3CE-43E3-BEA9-5C49E71FDF37}" srcOrd="2" destOrd="0" presId="urn:microsoft.com/office/officeart/2005/8/layout/hierarchy2"/>
    <dgm:cxn modelId="{88A9D8A7-1088-425C-A000-1AF1B2B1D9BE}" type="presParOf" srcId="{3393BC4D-E3CE-43E3-BEA9-5C49E71FDF37}" destId="{B2E22EED-D07F-4F60-8D98-AA98FE743ED2}" srcOrd="0" destOrd="0" presId="urn:microsoft.com/office/officeart/2005/8/layout/hierarchy2"/>
    <dgm:cxn modelId="{26CB1FC8-45E9-44AB-9207-60364A33844C}" type="presParOf" srcId="{AAD3E7A9-F0AC-4666-8FD2-FC4020D3F08C}" destId="{156B282B-DFCC-4407-869D-47A9CFCF7655}" srcOrd="3" destOrd="0" presId="urn:microsoft.com/office/officeart/2005/8/layout/hierarchy2"/>
    <dgm:cxn modelId="{3EDDBD73-3F96-4895-8D4D-F71294B660B5}" type="presParOf" srcId="{156B282B-DFCC-4407-869D-47A9CFCF7655}" destId="{AE4E0B7D-FF94-4C6D-961A-732096A8285C}" srcOrd="0" destOrd="0" presId="urn:microsoft.com/office/officeart/2005/8/layout/hierarchy2"/>
    <dgm:cxn modelId="{DB775CD0-75C6-4B65-B775-121E46DBB405}" type="presParOf" srcId="{156B282B-DFCC-4407-869D-47A9CFCF7655}" destId="{82791151-1A24-446E-B263-BF24154B619F}" srcOrd="1" destOrd="0" presId="urn:microsoft.com/office/officeart/2005/8/layout/hierarchy2"/>
    <dgm:cxn modelId="{63A48818-0398-4BB2-BE51-268AE6D9483C}" type="presParOf" srcId="{AAD3E7A9-F0AC-4666-8FD2-FC4020D3F08C}" destId="{1E8587CF-D56A-4D9A-B573-EC857577D993}" srcOrd="4" destOrd="0" presId="urn:microsoft.com/office/officeart/2005/8/layout/hierarchy2"/>
    <dgm:cxn modelId="{D06B6FD3-9928-4453-81F9-2C76E01E4569}" type="presParOf" srcId="{1E8587CF-D56A-4D9A-B573-EC857577D993}" destId="{88CDA32A-B3D0-45DB-AB70-6F93537A6CDF}" srcOrd="0" destOrd="0" presId="urn:microsoft.com/office/officeart/2005/8/layout/hierarchy2"/>
    <dgm:cxn modelId="{A77074A6-0885-441C-992B-87B7AD8ABEA9}" type="presParOf" srcId="{AAD3E7A9-F0AC-4666-8FD2-FC4020D3F08C}" destId="{21BC2B57-569F-4092-A017-69EFD5412E6B}" srcOrd="5" destOrd="0" presId="urn:microsoft.com/office/officeart/2005/8/layout/hierarchy2"/>
    <dgm:cxn modelId="{4254FF24-1B03-4FB1-980E-835FBC24BDB7}" type="presParOf" srcId="{21BC2B57-569F-4092-A017-69EFD5412E6B}" destId="{FBD80AAF-94DA-4AD0-ACFD-6DD8702E84F5}" srcOrd="0" destOrd="0" presId="urn:microsoft.com/office/officeart/2005/8/layout/hierarchy2"/>
    <dgm:cxn modelId="{B2C6A6FB-1B2F-454F-B827-15894A8F355C}" type="presParOf" srcId="{21BC2B57-569F-4092-A017-69EFD5412E6B}" destId="{585BE729-F805-4E22-9788-3EA3F5F1B9FA}" srcOrd="1" destOrd="0" presId="urn:microsoft.com/office/officeart/2005/8/layout/hierarchy2"/>
    <dgm:cxn modelId="{2A623617-46C6-4701-BFFA-A4F695198E0B}" type="presParOf" srcId="{AAD3E7A9-F0AC-4666-8FD2-FC4020D3F08C}" destId="{73F53172-BAB2-4BC1-9D06-25C73837C2BB}" srcOrd="6" destOrd="0" presId="urn:microsoft.com/office/officeart/2005/8/layout/hierarchy2"/>
    <dgm:cxn modelId="{A8494E0B-C026-4082-BE3D-21A4B0A61D23}" type="presParOf" srcId="{73F53172-BAB2-4BC1-9D06-25C73837C2BB}" destId="{E269AB2F-E51F-4A9E-B87A-2DC7FF10E8AD}" srcOrd="0" destOrd="0" presId="urn:microsoft.com/office/officeart/2005/8/layout/hierarchy2"/>
    <dgm:cxn modelId="{278566F0-ED5D-4590-A64C-26CC02201FB0}" type="presParOf" srcId="{AAD3E7A9-F0AC-4666-8FD2-FC4020D3F08C}" destId="{6AC3FF35-BE66-4BF7-973F-825B22954662}" srcOrd="7" destOrd="0" presId="urn:microsoft.com/office/officeart/2005/8/layout/hierarchy2"/>
    <dgm:cxn modelId="{AC3946F3-DF4D-433C-957B-6F806957B706}" type="presParOf" srcId="{6AC3FF35-BE66-4BF7-973F-825B22954662}" destId="{9EFE7610-6CCF-42A7-BDA0-002B2BF352A0}" srcOrd="0" destOrd="0" presId="urn:microsoft.com/office/officeart/2005/8/layout/hierarchy2"/>
    <dgm:cxn modelId="{E9287D1D-0FE4-4985-AE93-B73EDAC83342}" type="presParOf" srcId="{6AC3FF35-BE66-4BF7-973F-825B22954662}" destId="{46D6313A-39A7-48DC-99FD-4312E133EA79}" srcOrd="1" destOrd="0" presId="urn:microsoft.com/office/officeart/2005/8/layout/hierarchy2"/>
    <dgm:cxn modelId="{95AF852C-2DD6-4F47-9ED4-BB20FCB3D42A}" type="presParOf" srcId="{8AD32B54-5E4E-43B6-A03E-DD056F252A92}" destId="{0443B246-CB4F-4DEA-968E-D525BC8D3726}" srcOrd="4" destOrd="0" presId="urn:microsoft.com/office/officeart/2005/8/layout/hierarchy2"/>
    <dgm:cxn modelId="{7DC64D5C-020F-431D-BE40-155F65A482EB}" type="presParOf" srcId="{0443B246-CB4F-4DEA-968E-D525BC8D3726}" destId="{91615C28-76F6-47CB-96C5-BC71C3E4E04D}" srcOrd="0" destOrd="0" presId="urn:microsoft.com/office/officeart/2005/8/layout/hierarchy2"/>
    <dgm:cxn modelId="{6C705932-58F4-4EF9-B22F-AC3A26D2C1A3}" type="presParOf" srcId="{8AD32B54-5E4E-43B6-A03E-DD056F252A92}" destId="{65374E4F-EBC8-44E5-9183-19BD84CE8F46}" srcOrd="5" destOrd="0" presId="urn:microsoft.com/office/officeart/2005/8/layout/hierarchy2"/>
    <dgm:cxn modelId="{7B40F406-BD52-49EC-8D8E-66243D63F4B3}" type="presParOf" srcId="{65374E4F-EBC8-44E5-9183-19BD84CE8F46}" destId="{C8D9F6EA-1B44-4954-960B-BCF06DD685D1}" srcOrd="0" destOrd="0" presId="urn:microsoft.com/office/officeart/2005/8/layout/hierarchy2"/>
    <dgm:cxn modelId="{94E96943-C7F2-42B8-9AB8-A485094CE866}" type="presParOf" srcId="{65374E4F-EBC8-44E5-9183-19BD84CE8F46}" destId="{7220D33B-F6D9-4A90-86DA-1B0720008774}" srcOrd="1" destOrd="0" presId="urn:microsoft.com/office/officeart/2005/8/layout/hierarchy2"/>
    <dgm:cxn modelId="{7CAF3E0C-1620-437A-BECB-83C272188101}" type="presParOf" srcId="{7220D33B-F6D9-4A90-86DA-1B0720008774}" destId="{6F9E083C-8BB3-44DB-94F3-E6C57938AB21}" srcOrd="0" destOrd="0" presId="urn:microsoft.com/office/officeart/2005/8/layout/hierarchy2"/>
    <dgm:cxn modelId="{3B264945-EFF9-4049-80E7-384312D4FC6F}" type="presParOf" srcId="{6F9E083C-8BB3-44DB-94F3-E6C57938AB21}" destId="{A35619E7-3D4D-4899-BE57-CB0A478457FC}" srcOrd="0" destOrd="0" presId="urn:microsoft.com/office/officeart/2005/8/layout/hierarchy2"/>
    <dgm:cxn modelId="{01336FA5-2DC1-4C7B-9233-DA4548C30FF7}" type="presParOf" srcId="{7220D33B-F6D9-4A90-86DA-1B0720008774}" destId="{34986A60-2F6D-416D-9DBD-169785482EA5}" srcOrd="1" destOrd="0" presId="urn:microsoft.com/office/officeart/2005/8/layout/hierarchy2"/>
    <dgm:cxn modelId="{0AB4F6B9-C53A-4498-982C-E4FA687C923A}" type="presParOf" srcId="{34986A60-2F6D-416D-9DBD-169785482EA5}" destId="{5283FC3A-8794-4671-9BC2-E61A8815FAD8}" srcOrd="0" destOrd="0" presId="urn:microsoft.com/office/officeart/2005/8/layout/hierarchy2"/>
    <dgm:cxn modelId="{126704D3-0498-4571-A4BA-A1C303B01A1F}" type="presParOf" srcId="{34986A60-2F6D-416D-9DBD-169785482EA5}" destId="{21290CA9-64C5-4CCF-B83E-E3AA981422BB}" srcOrd="1" destOrd="0" presId="urn:microsoft.com/office/officeart/2005/8/layout/hierarchy2"/>
    <dgm:cxn modelId="{25FCE891-0723-471F-8035-02659143C5FC}" type="presParOf" srcId="{7220D33B-F6D9-4A90-86DA-1B0720008774}" destId="{3F584FBF-8AB2-4EDF-A92A-A7A254BA690A}" srcOrd="2" destOrd="0" presId="urn:microsoft.com/office/officeart/2005/8/layout/hierarchy2"/>
    <dgm:cxn modelId="{D841A86F-269B-4EF7-B233-846154B94CD9}" type="presParOf" srcId="{3F584FBF-8AB2-4EDF-A92A-A7A254BA690A}" destId="{93C8090D-B239-45E8-9F60-9CA9A03BB6F6}" srcOrd="0" destOrd="0" presId="urn:microsoft.com/office/officeart/2005/8/layout/hierarchy2"/>
    <dgm:cxn modelId="{B229F6AC-65A6-49DF-94B0-EA22736614AF}" type="presParOf" srcId="{7220D33B-F6D9-4A90-86DA-1B0720008774}" destId="{43DC50E2-30AB-42E6-97AB-C4BDB8ACD0F3}" srcOrd="3" destOrd="0" presId="urn:microsoft.com/office/officeart/2005/8/layout/hierarchy2"/>
    <dgm:cxn modelId="{9DA9C77A-0FEA-483C-809E-35D8F4762877}" type="presParOf" srcId="{43DC50E2-30AB-42E6-97AB-C4BDB8ACD0F3}" destId="{2E46FBFC-2DD7-45D4-900D-820C30C64C79}" srcOrd="0" destOrd="0" presId="urn:microsoft.com/office/officeart/2005/8/layout/hierarchy2"/>
    <dgm:cxn modelId="{CE046EE3-1E79-4C04-AACC-E60C78E6BFF0}" type="presParOf" srcId="{43DC50E2-30AB-42E6-97AB-C4BDB8ACD0F3}" destId="{8E16B53A-BDBC-4EEB-A27D-33CC26F6383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782C19C-147D-422E-99BE-478291E73A01}" type="doc">
      <dgm:prSet loTypeId="urn:microsoft.com/office/officeart/2005/8/layout/hierarchy2" loCatId="hierarchy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F79357F-6F38-4056-A6C8-F13472FFC9D9}">
      <dgm:prSet phldrT="[Text]" custT="1"/>
      <dgm:spPr/>
      <dgm:t>
        <a:bodyPr/>
        <a:lstStyle/>
        <a:p>
          <a:r>
            <a:rPr lang="en-US" sz="3200" dirty="0" err="1" smtClean="0">
              <a:latin typeface="Franklin Gothic Demi Cond" panose="020B0706030402020204" pitchFamily="34" charset="0"/>
            </a:rPr>
            <a:t>AoA</a:t>
          </a:r>
          <a:endParaRPr lang="en-US" sz="3200" dirty="0" smtClean="0">
            <a:latin typeface="Franklin Gothic Demi Cond" panose="020B0706030402020204" pitchFamily="34" charset="0"/>
          </a:endParaRPr>
        </a:p>
        <a:p>
          <a:r>
            <a:rPr lang="en-US" sz="3200" dirty="0" smtClean="0">
              <a:latin typeface="Franklin Gothic Demi Cond" panose="020B0706030402020204" pitchFamily="34" charset="0"/>
            </a:rPr>
            <a:t>Limits</a:t>
          </a:r>
        </a:p>
        <a:p>
          <a:r>
            <a:rPr lang="en-US" sz="3200" dirty="0" smtClean="0">
              <a:latin typeface="Franklin Gothic Demi Cond" panose="020B0706030402020204" pitchFamily="34" charset="0"/>
            </a:rPr>
            <a:t>Subsidies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9AD7FA36-2D9F-4E20-88BD-92D85D9A5D88}" type="parTrans" cxnId="{1C6083F1-1895-423C-A910-44A21E88EC19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A8ECFBE-DA58-462C-BBC9-A326AEB43FA6}" type="sibTrans" cxnId="{1C6083F1-1895-423C-A910-44A21E88EC19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5B4F1F4-4640-46FF-BAB3-6A2DE71B37C6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strike="noStrike" dirty="0" smtClean="0">
              <a:latin typeface="Franklin Gothic Demi Cond" panose="020B0706030402020204" pitchFamily="34" charset="0"/>
            </a:rPr>
            <a:t>Green</a:t>
          </a:r>
          <a:endParaRPr lang="en-US" sz="3200" strike="noStrike" dirty="0">
            <a:latin typeface="Franklin Gothic Demi Cond" panose="020B0706030402020204" pitchFamily="34" charset="0"/>
          </a:endParaRPr>
        </a:p>
      </dgm:t>
    </dgm:pt>
    <dgm:pt modelId="{11A20696-B86C-43CA-BB14-B2C63FAB49D5}" type="parTrans" cxnId="{6A4F0782-306A-4F70-86C9-BBD4003B72D3}">
      <dgm:prSet custT="1"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29F48D4-7622-44F2-8383-3A10E684EE0A}" type="sibTrans" cxnId="{6A4F0782-306A-4F70-86C9-BBD4003B72D3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B08792B7-F213-46D3-97F2-A6550FA91772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Amber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BDE8EEB8-10F0-4C46-A179-3E20C5F1027C}" type="parTrans" cxnId="{3980CD42-C8EE-444D-8330-14D5A9380712}">
      <dgm:prSet/>
      <dgm:spPr/>
      <dgm:t>
        <a:bodyPr/>
        <a:lstStyle/>
        <a:p>
          <a:endParaRPr lang="en-US"/>
        </a:p>
      </dgm:t>
    </dgm:pt>
    <dgm:pt modelId="{B6D99EA9-50CF-4470-860A-A98E1CC9C59E}" type="sibTrans" cxnId="{3980CD42-C8EE-444D-8330-14D5A9380712}">
      <dgm:prSet/>
      <dgm:spPr/>
      <dgm:t>
        <a:bodyPr/>
        <a:lstStyle/>
        <a:p>
          <a:endParaRPr lang="en-US"/>
        </a:p>
      </dgm:t>
    </dgm:pt>
    <dgm:pt modelId="{716C5C0A-7346-45EF-8C75-1CE7CDA5945F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strike="noStrike" dirty="0" smtClean="0">
              <a:latin typeface="Franklin Gothic Demi Cond" panose="020B0706030402020204" pitchFamily="34" charset="0"/>
            </a:rPr>
            <a:t>No limits</a:t>
          </a:r>
          <a:endParaRPr lang="en-US" sz="3200" strike="noStrike" dirty="0">
            <a:latin typeface="Franklin Gothic Demi Cond" panose="020B0706030402020204" pitchFamily="34" charset="0"/>
          </a:endParaRPr>
        </a:p>
      </dgm:t>
    </dgm:pt>
    <dgm:pt modelId="{73474A7C-D6A9-4C1B-BBCA-7CD2B799B24B}" type="parTrans" cxnId="{FDF6E2C1-8D3C-413E-8478-A16BA828D719}">
      <dgm:prSet/>
      <dgm:spPr/>
      <dgm:t>
        <a:bodyPr/>
        <a:lstStyle/>
        <a:p>
          <a:endParaRPr lang="en-US"/>
        </a:p>
      </dgm:t>
    </dgm:pt>
    <dgm:pt modelId="{44E72BD7-0A05-4848-B782-C1270FCE1D17}" type="sibTrans" cxnId="{FDF6E2C1-8D3C-413E-8478-A16BA828D719}">
      <dgm:prSet/>
      <dgm:spPr/>
      <dgm:t>
        <a:bodyPr/>
        <a:lstStyle/>
        <a:p>
          <a:endParaRPr lang="en-US"/>
        </a:p>
      </dgm:t>
    </dgm:pt>
    <dgm:pt modelId="{702E06BA-D66F-4F85-BA58-FAEE5FF5EE56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Developed (US): 5%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2E440680-DADF-4973-AB50-9EAFEA84064C}" type="parTrans" cxnId="{A0BA6947-8B3E-44DA-A9BA-FE82E2C42BE6}">
      <dgm:prSet/>
      <dgm:spPr/>
      <dgm:t>
        <a:bodyPr/>
        <a:lstStyle/>
        <a:p>
          <a:endParaRPr lang="en-US"/>
        </a:p>
      </dgm:t>
    </dgm:pt>
    <dgm:pt modelId="{28C25C65-E86D-4CE8-B72D-E9AFD8DF4CAC}" type="sibTrans" cxnId="{A0BA6947-8B3E-44DA-A9BA-FE82E2C42BE6}">
      <dgm:prSet/>
      <dgm:spPr/>
      <dgm:t>
        <a:bodyPr/>
        <a:lstStyle/>
        <a:p>
          <a:endParaRPr lang="en-US"/>
        </a:p>
      </dgm:t>
    </dgm:pt>
    <dgm:pt modelId="{0A2F94EC-85BD-47D5-B3DF-1773A5434056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Developing India: 10%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B4B19EAA-D4F2-40B4-95DF-F1D37D1695BE}" type="parTrans" cxnId="{AE75B34A-3780-4ED1-AFB5-864CE8D56759}">
      <dgm:prSet/>
      <dgm:spPr/>
      <dgm:t>
        <a:bodyPr/>
        <a:lstStyle/>
        <a:p>
          <a:endParaRPr lang="en-US"/>
        </a:p>
      </dgm:t>
    </dgm:pt>
    <dgm:pt modelId="{89C9AD9B-7313-46F7-B43C-7554FDDD02F8}" type="sibTrans" cxnId="{AE75B34A-3780-4ED1-AFB5-864CE8D56759}">
      <dgm:prSet/>
      <dgm:spPr/>
      <dgm:t>
        <a:bodyPr/>
        <a:lstStyle/>
        <a:p>
          <a:endParaRPr lang="en-US"/>
        </a:p>
      </dgm:t>
    </dgm:pt>
    <dgm:pt modelId="{DA46D0C9-37EC-401F-9267-8E538969B071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Blue</a:t>
          </a:r>
          <a:endParaRPr lang="en-US" sz="3200" strike="noStrike" dirty="0">
            <a:latin typeface="Franklin Gothic Demi Cond" panose="020B0706030402020204" pitchFamily="34" charset="0"/>
          </a:endParaRPr>
        </a:p>
      </dgm:t>
    </dgm:pt>
    <dgm:pt modelId="{15A43948-D65C-4F38-8B3A-6C277C794FD7}" type="parTrans" cxnId="{FB027F5A-06E6-456B-8EEA-B3ED10BB1B75}">
      <dgm:prSet/>
      <dgm:spPr/>
      <dgm:t>
        <a:bodyPr/>
        <a:lstStyle/>
        <a:p>
          <a:endParaRPr lang="en-US"/>
        </a:p>
      </dgm:t>
    </dgm:pt>
    <dgm:pt modelId="{F2D05168-8BB2-468F-991B-25733BD9CB6B}" type="sibTrans" cxnId="{FB027F5A-06E6-456B-8EEA-B3ED10BB1B75}">
      <dgm:prSet/>
      <dgm:spPr/>
      <dgm:t>
        <a:bodyPr/>
        <a:lstStyle/>
        <a:p>
          <a:endParaRPr lang="en-US"/>
        </a:p>
      </dgm:t>
    </dgm:pt>
    <dgm:pt modelId="{1954DAB3-9FA9-4232-B0F9-1A3793FB0E72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No Limit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4B29CB66-39DC-4675-9299-48CC0AE3ECDE}" type="parTrans" cxnId="{953F1902-04B4-4235-8A7E-D4647080358E}">
      <dgm:prSet/>
      <dgm:spPr/>
      <dgm:t>
        <a:bodyPr/>
        <a:lstStyle/>
        <a:p>
          <a:endParaRPr lang="en-US"/>
        </a:p>
      </dgm:t>
    </dgm:pt>
    <dgm:pt modelId="{A119D077-DAB4-41D9-9107-810685B2CFE7}" type="sibTrans" cxnId="{953F1902-04B4-4235-8A7E-D4647080358E}">
      <dgm:prSet/>
      <dgm:spPr/>
      <dgm:t>
        <a:bodyPr/>
        <a:lstStyle/>
        <a:p>
          <a:endParaRPr lang="en-US"/>
        </a:p>
      </dgm:t>
    </dgm:pt>
    <dgm:pt modelId="{9258DB3D-CE68-4564-8F6B-D5AC63F1CE74}" type="pres">
      <dgm:prSet presAssocID="{9782C19C-147D-422E-99BE-478291E73A0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5A80D7-CADE-4D5C-AF67-E0EEC0A0B26C}" type="pres">
      <dgm:prSet presAssocID="{4F79357F-6F38-4056-A6C8-F13472FFC9D9}" presName="root1" presStyleCnt="0"/>
      <dgm:spPr/>
    </dgm:pt>
    <dgm:pt modelId="{66D795CB-6B7C-4E1B-83B5-0CBEA67357C8}" type="pres">
      <dgm:prSet presAssocID="{4F79357F-6F38-4056-A6C8-F13472FFC9D9}" presName="LevelOneTextNode" presStyleLbl="node0" presStyleIdx="0" presStyleCnt="1" custScaleX="153415" custScaleY="3440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D32B54-5E4E-43B6-A03E-DD056F252A92}" type="pres">
      <dgm:prSet presAssocID="{4F79357F-6F38-4056-A6C8-F13472FFC9D9}" presName="level2hierChild" presStyleCnt="0"/>
      <dgm:spPr/>
    </dgm:pt>
    <dgm:pt modelId="{935482D8-F9E5-426C-ACFE-7DE35A0A28AA}" type="pres">
      <dgm:prSet presAssocID="{11A20696-B86C-43CA-BB14-B2C63FAB49D5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15641FB4-05AE-4CD3-989A-760F6C075DEC}" type="pres">
      <dgm:prSet presAssocID="{11A20696-B86C-43CA-BB14-B2C63FAB49D5}" presName="connTx" presStyleLbl="parChTrans1D2" presStyleIdx="0" presStyleCnt="3"/>
      <dgm:spPr/>
      <dgm:t>
        <a:bodyPr/>
        <a:lstStyle/>
        <a:p>
          <a:endParaRPr lang="en-US"/>
        </a:p>
      </dgm:t>
    </dgm:pt>
    <dgm:pt modelId="{B9F047B1-B538-4334-8838-E9B0E18E81C7}" type="pres">
      <dgm:prSet presAssocID="{65B4F1F4-4640-46FF-BAB3-6A2DE71B37C6}" presName="root2" presStyleCnt="0"/>
      <dgm:spPr/>
    </dgm:pt>
    <dgm:pt modelId="{971ED94D-6C25-4C86-966F-72CF334757E2}" type="pres">
      <dgm:prSet presAssocID="{65B4F1F4-4640-46FF-BAB3-6A2DE71B37C6}" presName="LevelTwoTextNode" presStyleLbl="node2" presStyleIdx="0" presStyleCnt="3" custScaleX="109117" custScaleY="127411" custLinFactY="-46653" custLinFactNeighborX="-661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E9DE31-5DC8-4FA3-9696-D03E92AC77BF}" type="pres">
      <dgm:prSet presAssocID="{65B4F1F4-4640-46FF-BAB3-6A2DE71B37C6}" presName="level3hierChild" presStyleCnt="0"/>
      <dgm:spPr/>
    </dgm:pt>
    <dgm:pt modelId="{E90C84E0-ED74-4BDE-8251-F0BC948E8A58}" type="pres">
      <dgm:prSet presAssocID="{73474A7C-D6A9-4C1B-BBCA-7CD2B799B24B}" presName="conn2-1" presStyleLbl="parChTrans1D3" presStyleIdx="0" presStyleCnt="4"/>
      <dgm:spPr/>
      <dgm:t>
        <a:bodyPr/>
        <a:lstStyle/>
        <a:p>
          <a:endParaRPr lang="en-US"/>
        </a:p>
      </dgm:t>
    </dgm:pt>
    <dgm:pt modelId="{A65F3E11-B1F0-4D7A-93CB-D016AC7D5E47}" type="pres">
      <dgm:prSet presAssocID="{73474A7C-D6A9-4C1B-BBCA-7CD2B799B24B}" presName="connTx" presStyleLbl="parChTrans1D3" presStyleIdx="0" presStyleCnt="4"/>
      <dgm:spPr/>
      <dgm:t>
        <a:bodyPr/>
        <a:lstStyle/>
        <a:p>
          <a:endParaRPr lang="en-US"/>
        </a:p>
      </dgm:t>
    </dgm:pt>
    <dgm:pt modelId="{6915AF25-BED1-4CA9-B562-8AD532A7C012}" type="pres">
      <dgm:prSet presAssocID="{716C5C0A-7346-45EF-8C75-1CE7CDA5945F}" presName="root2" presStyleCnt="0"/>
      <dgm:spPr/>
    </dgm:pt>
    <dgm:pt modelId="{E0074228-363B-436D-8264-AB8C2D687525}" type="pres">
      <dgm:prSet presAssocID="{716C5C0A-7346-45EF-8C75-1CE7CDA5945F}" presName="LevelTwoTextNode" presStyleLbl="node3" presStyleIdx="0" presStyleCnt="4" custScaleX="213046" custLinFactY="-45183" custLinFactNeighborX="-16076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7F0E23D-71E3-41DF-B593-9D59EE90F823}" type="pres">
      <dgm:prSet presAssocID="{716C5C0A-7346-45EF-8C75-1CE7CDA5945F}" presName="level3hierChild" presStyleCnt="0"/>
      <dgm:spPr/>
    </dgm:pt>
    <dgm:pt modelId="{3120DB7A-F0DA-4ED0-A0B9-8E6D6C94332D}" type="pres">
      <dgm:prSet presAssocID="{15A43948-D65C-4F38-8B3A-6C277C794FD7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9CF08187-0E42-481E-9A17-63BFD11D08AD}" type="pres">
      <dgm:prSet presAssocID="{15A43948-D65C-4F38-8B3A-6C277C794FD7}" presName="connTx" presStyleLbl="parChTrans1D2" presStyleIdx="1" presStyleCnt="3"/>
      <dgm:spPr/>
      <dgm:t>
        <a:bodyPr/>
        <a:lstStyle/>
        <a:p>
          <a:endParaRPr lang="en-US"/>
        </a:p>
      </dgm:t>
    </dgm:pt>
    <dgm:pt modelId="{81C5E3FF-E7A8-4587-93A2-DF538E135BE6}" type="pres">
      <dgm:prSet presAssocID="{DA46D0C9-37EC-401F-9267-8E538969B071}" presName="root2" presStyleCnt="0"/>
      <dgm:spPr/>
    </dgm:pt>
    <dgm:pt modelId="{0E548379-F9D7-4453-9AD5-B750280681ED}" type="pres">
      <dgm:prSet presAssocID="{DA46D0C9-37EC-401F-9267-8E538969B071}" presName="LevelTwoTextNode" presStyleLbl="node2" presStyleIdx="1" presStyleCnt="3" custScaleX="167726" custLinFactY="-38297" custLinFactNeighborX="-13261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F4F5F9-94F6-41E4-B97D-D4FD9D74DB94}" type="pres">
      <dgm:prSet presAssocID="{DA46D0C9-37EC-401F-9267-8E538969B071}" presName="level3hierChild" presStyleCnt="0"/>
      <dgm:spPr/>
    </dgm:pt>
    <dgm:pt modelId="{51247E0F-59EA-405B-A257-C0E93A992DD3}" type="pres">
      <dgm:prSet presAssocID="{4B29CB66-39DC-4675-9299-48CC0AE3ECDE}" presName="conn2-1" presStyleLbl="parChTrans1D3" presStyleIdx="1" presStyleCnt="4"/>
      <dgm:spPr/>
      <dgm:t>
        <a:bodyPr/>
        <a:lstStyle/>
        <a:p>
          <a:endParaRPr lang="en-US"/>
        </a:p>
      </dgm:t>
    </dgm:pt>
    <dgm:pt modelId="{B0915287-2EA5-4F65-BEDA-EE29709B964B}" type="pres">
      <dgm:prSet presAssocID="{4B29CB66-39DC-4675-9299-48CC0AE3ECDE}" presName="connTx" presStyleLbl="parChTrans1D3" presStyleIdx="1" presStyleCnt="4"/>
      <dgm:spPr/>
      <dgm:t>
        <a:bodyPr/>
        <a:lstStyle/>
        <a:p>
          <a:endParaRPr lang="en-US"/>
        </a:p>
      </dgm:t>
    </dgm:pt>
    <dgm:pt modelId="{B5BDB636-B6E7-4D91-BC8F-7BE4DD82CC24}" type="pres">
      <dgm:prSet presAssocID="{1954DAB3-9FA9-4232-B0F9-1A3793FB0E72}" presName="root2" presStyleCnt="0"/>
      <dgm:spPr/>
    </dgm:pt>
    <dgm:pt modelId="{6A8C35D1-D158-40E4-8D72-F3A0CD89C857}" type="pres">
      <dgm:prSet presAssocID="{1954DAB3-9FA9-4232-B0F9-1A3793FB0E72}" presName="LevelTwoTextNode" presStyleLbl="node3" presStyleIdx="1" presStyleCnt="4" custScaleX="206632" custLinFactY="-34508" custLinFactNeighborX="-32206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67C4DA-CEC8-4B66-862C-0F5314CB32F4}" type="pres">
      <dgm:prSet presAssocID="{1954DAB3-9FA9-4232-B0F9-1A3793FB0E72}" presName="level3hierChild" presStyleCnt="0"/>
      <dgm:spPr/>
    </dgm:pt>
    <dgm:pt modelId="{34845A0D-9497-405C-AA11-9750DC963165}" type="pres">
      <dgm:prSet presAssocID="{BDE8EEB8-10F0-4C46-A179-3E20C5F1027C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87AEDB27-5883-4225-A1E1-6AE619DCA4C2}" type="pres">
      <dgm:prSet presAssocID="{BDE8EEB8-10F0-4C46-A179-3E20C5F1027C}" presName="connTx" presStyleLbl="parChTrans1D2" presStyleIdx="2" presStyleCnt="3"/>
      <dgm:spPr/>
      <dgm:t>
        <a:bodyPr/>
        <a:lstStyle/>
        <a:p>
          <a:endParaRPr lang="en-US"/>
        </a:p>
      </dgm:t>
    </dgm:pt>
    <dgm:pt modelId="{FD128184-6ECD-44B5-A954-D8F8F771A714}" type="pres">
      <dgm:prSet presAssocID="{B08792B7-F213-46D3-97F2-A6550FA91772}" presName="root2" presStyleCnt="0"/>
      <dgm:spPr/>
    </dgm:pt>
    <dgm:pt modelId="{9FEE6FC2-9A03-4AAE-A3FE-AA3DB5959343}" type="pres">
      <dgm:prSet presAssocID="{B08792B7-F213-46D3-97F2-A6550FA91772}" presName="LevelTwoTextNode" presStyleLbl="node2" presStyleIdx="2" presStyleCnt="3" custScaleX="148145" custScaleY="104078" custLinFactNeighborX="870" custLinFactNeighborY="-9574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D3E7A9-F0AC-4666-8FD2-FC4020D3F08C}" type="pres">
      <dgm:prSet presAssocID="{B08792B7-F213-46D3-97F2-A6550FA91772}" presName="level3hierChild" presStyleCnt="0"/>
      <dgm:spPr/>
    </dgm:pt>
    <dgm:pt modelId="{66250F71-6856-422F-BAB4-9CCFBFC67924}" type="pres">
      <dgm:prSet presAssocID="{2E440680-DADF-4973-AB50-9EAFEA84064C}" presName="conn2-1" presStyleLbl="parChTrans1D3" presStyleIdx="2" presStyleCnt="4"/>
      <dgm:spPr/>
      <dgm:t>
        <a:bodyPr/>
        <a:lstStyle/>
        <a:p>
          <a:endParaRPr lang="en-US"/>
        </a:p>
      </dgm:t>
    </dgm:pt>
    <dgm:pt modelId="{C6E1B785-598D-457C-A2EC-544BD22AD286}" type="pres">
      <dgm:prSet presAssocID="{2E440680-DADF-4973-AB50-9EAFEA84064C}" presName="connTx" presStyleLbl="parChTrans1D3" presStyleIdx="2" presStyleCnt="4"/>
      <dgm:spPr/>
      <dgm:t>
        <a:bodyPr/>
        <a:lstStyle/>
        <a:p>
          <a:endParaRPr lang="en-US"/>
        </a:p>
      </dgm:t>
    </dgm:pt>
    <dgm:pt modelId="{087A1E90-841D-465D-B823-9E9166072681}" type="pres">
      <dgm:prSet presAssocID="{702E06BA-D66F-4F85-BA58-FAEE5FF5EE56}" presName="root2" presStyleCnt="0"/>
      <dgm:spPr/>
    </dgm:pt>
    <dgm:pt modelId="{83F9057A-0550-41AC-A012-0575CABB99EE}" type="pres">
      <dgm:prSet presAssocID="{702E06BA-D66F-4F85-BA58-FAEE5FF5EE56}" presName="LevelTwoTextNode" presStyleLbl="node3" presStyleIdx="2" presStyleCnt="4" custScaleX="393181" custLinFactY="-7934" custLinFactNeighborX="-536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5AE2A9-2B99-497E-BF0E-BAB79E8A735F}" type="pres">
      <dgm:prSet presAssocID="{702E06BA-D66F-4F85-BA58-FAEE5FF5EE56}" presName="level3hierChild" presStyleCnt="0"/>
      <dgm:spPr/>
    </dgm:pt>
    <dgm:pt modelId="{367F40CF-AD43-4E86-8A04-3D0FDAE2B7FA}" type="pres">
      <dgm:prSet presAssocID="{B4B19EAA-D4F2-40B4-95DF-F1D37D1695BE}" presName="conn2-1" presStyleLbl="parChTrans1D3" presStyleIdx="3" presStyleCnt="4"/>
      <dgm:spPr/>
      <dgm:t>
        <a:bodyPr/>
        <a:lstStyle/>
        <a:p>
          <a:endParaRPr lang="en-US"/>
        </a:p>
      </dgm:t>
    </dgm:pt>
    <dgm:pt modelId="{119C4168-0940-42D1-ACEF-EC8B40418AF4}" type="pres">
      <dgm:prSet presAssocID="{B4B19EAA-D4F2-40B4-95DF-F1D37D1695BE}" presName="connTx" presStyleLbl="parChTrans1D3" presStyleIdx="3" presStyleCnt="4"/>
      <dgm:spPr/>
      <dgm:t>
        <a:bodyPr/>
        <a:lstStyle/>
        <a:p>
          <a:endParaRPr lang="en-US"/>
        </a:p>
      </dgm:t>
    </dgm:pt>
    <dgm:pt modelId="{002C2D05-93CD-4BC3-ADFE-3490FBBFBEB3}" type="pres">
      <dgm:prSet presAssocID="{0A2F94EC-85BD-47D5-B3DF-1773A5434056}" presName="root2" presStyleCnt="0"/>
      <dgm:spPr/>
    </dgm:pt>
    <dgm:pt modelId="{D509DB37-F778-4992-A895-41938EEAB4E6}" type="pres">
      <dgm:prSet presAssocID="{0A2F94EC-85BD-47D5-B3DF-1773A5434056}" presName="LevelTwoTextNode" presStyleLbl="node3" presStyleIdx="3" presStyleCnt="4" custScaleX="408268" custLinFactY="-7934" custLinFactNeighborX="-536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F06B38-7ACE-4FD1-99CC-1EA4CA9C84F4}" type="pres">
      <dgm:prSet presAssocID="{0A2F94EC-85BD-47D5-B3DF-1773A5434056}" presName="level3hierChild" presStyleCnt="0"/>
      <dgm:spPr/>
    </dgm:pt>
  </dgm:ptLst>
  <dgm:cxnLst>
    <dgm:cxn modelId="{192A24EE-4195-4CD5-B9C1-114335B12691}" type="presOf" srcId="{4B29CB66-39DC-4675-9299-48CC0AE3ECDE}" destId="{51247E0F-59EA-405B-A257-C0E93A992DD3}" srcOrd="0" destOrd="0" presId="urn:microsoft.com/office/officeart/2005/8/layout/hierarchy2"/>
    <dgm:cxn modelId="{A0BA6947-8B3E-44DA-A9BA-FE82E2C42BE6}" srcId="{B08792B7-F213-46D3-97F2-A6550FA91772}" destId="{702E06BA-D66F-4F85-BA58-FAEE5FF5EE56}" srcOrd="0" destOrd="0" parTransId="{2E440680-DADF-4973-AB50-9EAFEA84064C}" sibTransId="{28C25C65-E86D-4CE8-B72D-E9AFD8DF4CAC}"/>
    <dgm:cxn modelId="{C3DAA655-B026-43E0-94A7-CE937FD7D895}" type="presOf" srcId="{2E440680-DADF-4973-AB50-9EAFEA84064C}" destId="{C6E1B785-598D-457C-A2EC-544BD22AD286}" srcOrd="1" destOrd="0" presId="urn:microsoft.com/office/officeart/2005/8/layout/hierarchy2"/>
    <dgm:cxn modelId="{FDF6E2C1-8D3C-413E-8478-A16BA828D719}" srcId="{65B4F1F4-4640-46FF-BAB3-6A2DE71B37C6}" destId="{716C5C0A-7346-45EF-8C75-1CE7CDA5945F}" srcOrd="0" destOrd="0" parTransId="{73474A7C-D6A9-4C1B-BBCA-7CD2B799B24B}" sibTransId="{44E72BD7-0A05-4848-B782-C1270FCE1D17}"/>
    <dgm:cxn modelId="{04A7EA9D-F321-45EE-BC78-C4F9A67D8BAA}" type="presOf" srcId="{2E440680-DADF-4973-AB50-9EAFEA84064C}" destId="{66250F71-6856-422F-BAB4-9CCFBFC67924}" srcOrd="0" destOrd="0" presId="urn:microsoft.com/office/officeart/2005/8/layout/hierarchy2"/>
    <dgm:cxn modelId="{76A23F7F-47BA-4F41-B60B-F62558FA1053}" type="presOf" srcId="{BDE8EEB8-10F0-4C46-A179-3E20C5F1027C}" destId="{34845A0D-9497-405C-AA11-9750DC963165}" srcOrd="0" destOrd="0" presId="urn:microsoft.com/office/officeart/2005/8/layout/hierarchy2"/>
    <dgm:cxn modelId="{CC5E7046-D355-4E6D-8C49-4FE43F042285}" type="presOf" srcId="{15A43948-D65C-4F38-8B3A-6C277C794FD7}" destId="{9CF08187-0E42-481E-9A17-63BFD11D08AD}" srcOrd="1" destOrd="0" presId="urn:microsoft.com/office/officeart/2005/8/layout/hierarchy2"/>
    <dgm:cxn modelId="{172188F9-CA8D-414B-A8D3-1B3D360308C8}" type="presOf" srcId="{73474A7C-D6A9-4C1B-BBCA-7CD2B799B24B}" destId="{E90C84E0-ED74-4BDE-8251-F0BC948E8A58}" srcOrd="0" destOrd="0" presId="urn:microsoft.com/office/officeart/2005/8/layout/hierarchy2"/>
    <dgm:cxn modelId="{4023DF97-BBCC-408C-ADE1-D3E61914D9BB}" type="presOf" srcId="{DA46D0C9-37EC-401F-9267-8E538969B071}" destId="{0E548379-F9D7-4453-9AD5-B750280681ED}" srcOrd="0" destOrd="0" presId="urn:microsoft.com/office/officeart/2005/8/layout/hierarchy2"/>
    <dgm:cxn modelId="{EB3651B4-68B2-4DC7-9F09-7701F2237353}" type="presOf" srcId="{73474A7C-D6A9-4C1B-BBCA-7CD2B799B24B}" destId="{A65F3E11-B1F0-4D7A-93CB-D016AC7D5E47}" srcOrd="1" destOrd="0" presId="urn:microsoft.com/office/officeart/2005/8/layout/hierarchy2"/>
    <dgm:cxn modelId="{AE75B34A-3780-4ED1-AFB5-864CE8D56759}" srcId="{B08792B7-F213-46D3-97F2-A6550FA91772}" destId="{0A2F94EC-85BD-47D5-B3DF-1773A5434056}" srcOrd="1" destOrd="0" parTransId="{B4B19EAA-D4F2-40B4-95DF-F1D37D1695BE}" sibTransId="{89C9AD9B-7313-46F7-B43C-7554FDDD02F8}"/>
    <dgm:cxn modelId="{8E98CE8D-C1C7-4EF2-A0B5-B50E8004F475}" type="presOf" srcId="{11A20696-B86C-43CA-BB14-B2C63FAB49D5}" destId="{935482D8-F9E5-426C-ACFE-7DE35A0A28AA}" srcOrd="0" destOrd="0" presId="urn:microsoft.com/office/officeart/2005/8/layout/hierarchy2"/>
    <dgm:cxn modelId="{6EF4580F-8945-49F7-866A-3B45DD13684C}" type="presOf" srcId="{11A20696-B86C-43CA-BB14-B2C63FAB49D5}" destId="{15641FB4-05AE-4CD3-989A-760F6C075DEC}" srcOrd="1" destOrd="0" presId="urn:microsoft.com/office/officeart/2005/8/layout/hierarchy2"/>
    <dgm:cxn modelId="{A9CBA616-F3E7-45D0-B7E5-6398A64F4900}" type="presOf" srcId="{BDE8EEB8-10F0-4C46-A179-3E20C5F1027C}" destId="{87AEDB27-5883-4225-A1E1-6AE619DCA4C2}" srcOrd="1" destOrd="0" presId="urn:microsoft.com/office/officeart/2005/8/layout/hierarchy2"/>
    <dgm:cxn modelId="{EB0D9F14-D06A-4493-AAA2-84DCE58DE5BA}" type="presOf" srcId="{0A2F94EC-85BD-47D5-B3DF-1773A5434056}" destId="{D509DB37-F778-4992-A895-41938EEAB4E6}" srcOrd="0" destOrd="0" presId="urn:microsoft.com/office/officeart/2005/8/layout/hierarchy2"/>
    <dgm:cxn modelId="{D1A08043-B870-4E2F-9123-EB2B35536EED}" type="presOf" srcId="{4B29CB66-39DC-4675-9299-48CC0AE3ECDE}" destId="{B0915287-2EA5-4F65-BEDA-EE29709B964B}" srcOrd="1" destOrd="0" presId="urn:microsoft.com/office/officeart/2005/8/layout/hierarchy2"/>
    <dgm:cxn modelId="{1F891A72-40B0-4B4C-8919-D72163631228}" type="presOf" srcId="{15A43948-D65C-4F38-8B3A-6C277C794FD7}" destId="{3120DB7A-F0DA-4ED0-A0B9-8E6D6C94332D}" srcOrd="0" destOrd="0" presId="urn:microsoft.com/office/officeart/2005/8/layout/hierarchy2"/>
    <dgm:cxn modelId="{A0D49737-7E40-4994-8E3C-EE257981F11E}" type="presOf" srcId="{9782C19C-147D-422E-99BE-478291E73A01}" destId="{9258DB3D-CE68-4564-8F6B-D5AC63F1CE74}" srcOrd="0" destOrd="0" presId="urn:microsoft.com/office/officeart/2005/8/layout/hierarchy2"/>
    <dgm:cxn modelId="{A6A190AA-0B98-4685-B07C-95ABA909CAB8}" type="presOf" srcId="{B4B19EAA-D4F2-40B4-95DF-F1D37D1695BE}" destId="{119C4168-0940-42D1-ACEF-EC8B40418AF4}" srcOrd="1" destOrd="0" presId="urn:microsoft.com/office/officeart/2005/8/layout/hierarchy2"/>
    <dgm:cxn modelId="{46524924-71F2-4D2C-870E-D4335EB871F9}" type="presOf" srcId="{716C5C0A-7346-45EF-8C75-1CE7CDA5945F}" destId="{E0074228-363B-436D-8264-AB8C2D687525}" srcOrd="0" destOrd="0" presId="urn:microsoft.com/office/officeart/2005/8/layout/hierarchy2"/>
    <dgm:cxn modelId="{46E2B210-B6B8-4363-90BE-27D33855EEF2}" type="presOf" srcId="{4F79357F-6F38-4056-A6C8-F13472FFC9D9}" destId="{66D795CB-6B7C-4E1B-83B5-0CBEA67357C8}" srcOrd="0" destOrd="0" presId="urn:microsoft.com/office/officeart/2005/8/layout/hierarchy2"/>
    <dgm:cxn modelId="{442EBF99-1C7E-4359-99F4-A0AB10C9B25F}" type="presOf" srcId="{B08792B7-F213-46D3-97F2-A6550FA91772}" destId="{9FEE6FC2-9A03-4AAE-A3FE-AA3DB5959343}" srcOrd="0" destOrd="0" presId="urn:microsoft.com/office/officeart/2005/8/layout/hierarchy2"/>
    <dgm:cxn modelId="{953F1902-04B4-4235-8A7E-D4647080358E}" srcId="{DA46D0C9-37EC-401F-9267-8E538969B071}" destId="{1954DAB3-9FA9-4232-B0F9-1A3793FB0E72}" srcOrd="0" destOrd="0" parTransId="{4B29CB66-39DC-4675-9299-48CC0AE3ECDE}" sibTransId="{A119D077-DAB4-41D9-9107-810685B2CFE7}"/>
    <dgm:cxn modelId="{3980CD42-C8EE-444D-8330-14D5A9380712}" srcId="{4F79357F-6F38-4056-A6C8-F13472FFC9D9}" destId="{B08792B7-F213-46D3-97F2-A6550FA91772}" srcOrd="2" destOrd="0" parTransId="{BDE8EEB8-10F0-4C46-A179-3E20C5F1027C}" sibTransId="{B6D99EA9-50CF-4470-860A-A98E1CC9C59E}"/>
    <dgm:cxn modelId="{71DD6584-60D2-4B2F-80CE-0E33BE256EE1}" type="presOf" srcId="{65B4F1F4-4640-46FF-BAB3-6A2DE71B37C6}" destId="{971ED94D-6C25-4C86-966F-72CF334757E2}" srcOrd="0" destOrd="0" presId="urn:microsoft.com/office/officeart/2005/8/layout/hierarchy2"/>
    <dgm:cxn modelId="{2FB4BFD6-9ADF-4CF9-977D-3058B48DB2CA}" type="presOf" srcId="{702E06BA-D66F-4F85-BA58-FAEE5FF5EE56}" destId="{83F9057A-0550-41AC-A012-0575CABB99EE}" srcOrd="0" destOrd="0" presId="urn:microsoft.com/office/officeart/2005/8/layout/hierarchy2"/>
    <dgm:cxn modelId="{818888F6-DB6B-4BD7-9D5C-855ECBC998D4}" type="presOf" srcId="{B4B19EAA-D4F2-40B4-95DF-F1D37D1695BE}" destId="{367F40CF-AD43-4E86-8A04-3D0FDAE2B7FA}" srcOrd="0" destOrd="0" presId="urn:microsoft.com/office/officeart/2005/8/layout/hierarchy2"/>
    <dgm:cxn modelId="{1C6083F1-1895-423C-A910-44A21E88EC19}" srcId="{9782C19C-147D-422E-99BE-478291E73A01}" destId="{4F79357F-6F38-4056-A6C8-F13472FFC9D9}" srcOrd="0" destOrd="0" parTransId="{9AD7FA36-2D9F-4E20-88BD-92D85D9A5D88}" sibTransId="{6A8ECFBE-DA58-462C-BBC9-A326AEB43FA6}"/>
    <dgm:cxn modelId="{FB027F5A-06E6-456B-8EEA-B3ED10BB1B75}" srcId="{4F79357F-6F38-4056-A6C8-F13472FFC9D9}" destId="{DA46D0C9-37EC-401F-9267-8E538969B071}" srcOrd="1" destOrd="0" parTransId="{15A43948-D65C-4F38-8B3A-6C277C794FD7}" sibTransId="{F2D05168-8BB2-468F-991B-25733BD9CB6B}"/>
    <dgm:cxn modelId="{6A4F0782-306A-4F70-86C9-BBD4003B72D3}" srcId="{4F79357F-6F38-4056-A6C8-F13472FFC9D9}" destId="{65B4F1F4-4640-46FF-BAB3-6A2DE71B37C6}" srcOrd="0" destOrd="0" parTransId="{11A20696-B86C-43CA-BB14-B2C63FAB49D5}" sibTransId="{629F48D4-7622-44F2-8383-3A10E684EE0A}"/>
    <dgm:cxn modelId="{E8A75D60-0170-443B-A2AF-2DCD0FEE9120}" type="presOf" srcId="{1954DAB3-9FA9-4232-B0F9-1A3793FB0E72}" destId="{6A8C35D1-D158-40E4-8D72-F3A0CD89C857}" srcOrd="0" destOrd="0" presId="urn:microsoft.com/office/officeart/2005/8/layout/hierarchy2"/>
    <dgm:cxn modelId="{B3443FC0-EF76-44A0-B687-F74D39729A77}" type="presParOf" srcId="{9258DB3D-CE68-4564-8F6B-D5AC63F1CE74}" destId="{5B5A80D7-CADE-4D5C-AF67-E0EEC0A0B26C}" srcOrd="0" destOrd="0" presId="urn:microsoft.com/office/officeart/2005/8/layout/hierarchy2"/>
    <dgm:cxn modelId="{5771B4BA-4C0B-4353-8F77-20155DA140DA}" type="presParOf" srcId="{5B5A80D7-CADE-4D5C-AF67-E0EEC0A0B26C}" destId="{66D795CB-6B7C-4E1B-83B5-0CBEA67357C8}" srcOrd="0" destOrd="0" presId="urn:microsoft.com/office/officeart/2005/8/layout/hierarchy2"/>
    <dgm:cxn modelId="{5D228E43-ABBA-4B10-ADF5-BDD9D015185B}" type="presParOf" srcId="{5B5A80D7-CADE-4D5C-AF67-E0EEC0A0B26C}" destId="{8AD32B54-5E4E-43B6-A03E-DD056F252A92}" srcOrd="1" destOrd="0" presId="urn:microsoft.com/office/officeart/2005/8/layout/hierarchy2"/>
    <dgm:cxn modelId="{A18862E6-58D6-4DCD-90B4-BC9427C6924A}" type="presParOf" srcId="{8AD32B54-5E4E-43B6-A03E-DD056F252A92}" destId="{935482D8-F9E5-426C-ACFE-7DE35A0A28AA}" srcOrd="0" destOrd="0" presId="urn:microsoft.com/office/officeart/2005/8/layout/hierarchy2"/>
    <dgm:cxn modelId="{AE612A29-048E-47DF-B2B9-816A3D999137}" type="presParOf" srcId="{935482D8-F9E5-426C-ACFE-7DE35A0A28AA}" destId="{15641FB4-05AE-4CD3-989A-760F6C075DEC}" srcOrd="0" destOrd="0" presId="urn:microsoft.com/office/officeart/2005/8/layout/hierarchy2"/>
    <dgm:cxn modelId="{334BB022-7ABE-4304-B6F5-B5D500275933}" type="presParOf" srcId="{8AD32B54-5E4E-43B6-A03E-DD056F252A92}" destId="{B9F047B1-B538-4334-8838-E9B0E18E81C7}" srcOrd="1" destOrd="0" presId="urn:microsoft.com/office/officeart/2005/8/layout/hierarchy2"/>
    <dgm:cxn modelId="{F4195919-5F51-498C-A110-414E06A1531C}" type="presParOf" srcId="{B9F047B1-B538-4334-8838-E9B0E18E81C7}" destId="{971ED94D-6C25-4C86-966F-72CF334757E2}" srcOrd="0" destOrd="0" presId="urn:microsoft.com/office/officeart/2005/8/layout/hierarchy2"/>
    <dgm:cxn modelId="{009044DC-5F3D-4A9C-8F8A-49B1C5C4BF98}" type="presParOf" srcId="{B9F047B1-B538-4334-8838-E9B0E18E81C7}" destId="{41E9DE31-5DC8-4FA3-9696-D03E92AC77BF}" srcOrd="1" destOrd="0" presId="urn:microsoft.com/office/officeart/2005/8/layout/hierarchy2"/>
    <dgm:cxn modelId="{58296F1A-8814-4DBE-8D08-BBDEADAF8173}" type="presParOf" srcId="{41E9DE31-5DC8-4FA3-9696-D03E92AC77BF}" destId="{E90C84E0-ED74-4BDE-8251-F0BC948E8A58}" srcOrd="0" destOrd="0" presId="urn:microsoft.com/office/officeart/2005/8/layout/hierarchy2"/>
    <dgm:cxn modelId="{38B4B38B-AECC-4276-86E9-A722E5DB3988}" type="presParOf" srcId="{E90C84E0-ED74-4BDE-8251-F0BC948E8A58}" destId="{A65F3E11-B1F0-4D7A-93CB-D016AC7D5E47}" srcOrd="0" destOrd="0" presId="urn:microsoft.com/office/officeart/2005/8/layout/hierarchy2"/>
    <dgm:cxn modelId="{04DB3B0B-15DC-46BD-A69C-B4DE83B11DBA}" type="presParOf" srcId="{41E9DE31-5DC8-4FA3-9696-D03E92AC77BF}" destId="{6915AF25-BED1-4CA9-B562-8AD532A7C012}" srcOrd="1" destOrd="0" presId="urn:microsoft.com/office/officeart/2005/8/layout/hierarchy2"/>
    <dgm:cxn modelId="{14F6B329-2845-4485-8D71-60E719F307A5}" type="presParOf" srcId="{6915AF25-BED1-4CA9-B562-8AD532A7C012}" destId="{E0074228-363B-436D-8264-AB8C2D687525}" srcOrd="0" destOrd="0" presId="urn:microsoft.com/office/officeart/2005/8/layout/hierarchy2"/>
    <dgm:cxn modelId="{8DE34EB9-325F-406A-9342-63DA74B98845}" type="presParOf" srcId="{6915AF25-BED1-4CA9-B562-8AD532A7C012}" destId="{97F0E23D-71E3-41DF-B593-9D59EE90F823}" srcOrd="1" destOrd="0" presId="urn:microsoft.com/office/officeart/2005/8/layout/hierarchy2"/>
    <dgm:cxn modelId="{9E3F3AEE-643F-4B74-8E57-D5CA3D8997C1}" type="presParOf" srcId="{8AD32B54-5E4E-43B6-A03E-DD056F252A92}" destId="{3120DB7A-F0DA-4ED0-A0B9-8E6D6C94332D}" srcOrd="2" destOrd="0" presId="urn:microsoft.com/office/officeart/2005/8/layout/hierarchy2"/>
    <dgm:cxn modelId="{69AEFEB6-B270-4CBD-A128-AAE9F0BB82F1}" type="presParOf" srcId="{3120DB7A-F0DA-4ED0-A0B9-8E6D6C94332D}" destId="{9CF08187-0E42-481E-9A17-63BFD11D08AD}" srcOrd="0" destOrd="0" presId="urn:microsoft.com/office/officeart/2005/8/layout/hierarchy2"/>
    <dgm:cxn modelId="{88EB800C-7EC4-4E91-8A01-83C2860385D8}" type="presParOf" srcId="{8AD32B54-5E4E-43B6-A03E-DD056F252A92}" destId="{81C5E3FF-E7A8-4587-93A2-DF538E135BE6}" srcOrd="3" destOrd="0" presId="urn:microsoft.com/office/officeart/2005/8/layout/hierarchy2"/>
    <dgm:cxn modelId="{1D6732EC-7422-434C-A665-497539A7A045}" type="presParOf" srcId="{81C5E3FF-E7A8-4587-93A2-DF538E135BE6}" destId="{0E548379-F9D7-4453-9AD5-B750280681ED}" srcOrd="0" destOrd="0" presId="urn:microsoft.com/office/officeart/2005/8/layout/hierarchy2"/>
    <dgm:cxn modelId="{D3AFD8C2-F3FD-4881-B8DE-4ED5AEDC6C61}" type="presParOf" srcId="{81C5E3FF-E7A8-4587-93A2-DF538E135BE6}" destId="{41F4F5F9-94F6-41E4-B97D-D4FD9D74DB94}" srcOrd="1" destOrd="0" presId="urn:microsoft.com/office/officeart/2005/8/layout/hierarchy2"/>
    <dgm:cxn modelId="{9C78A0ED-B580-4A3B-8E27-657A9A38FB1B}" type="presParOf" srcId="{41F4F5F9-94F6-41E4-B97D-D4FD9D74DB94}" destId="{51247E0F-59EA-405B-A257-C0E93A992DD3}" srcOrd="0" destOrd="0" presId="urn:microsoft.com/office/officeart/2005/8/layout/hierarchy2"/>
    <dgm:cxn modelId="{AB13BB19-B5B2-4E79-98ED-9158BA2F3339}" type="presParOf" srcId="{51247E0F-59EA-405B-A257-C0E93A992DD3}" destId="{B0915287-2EA5-4F65-BEDA-EE29709B964B}" srcOrd="0" destOrd="0" presId="urn:microsoft.com/office/officeart/2005/8/layout/hierarchy2"/>
    <dgm:cxn modelId="{1471BD6D-A1BB-4506-B90B-969C0F4ABF93}" type="presParOf" srcId="{41F4F5F9-94F6-41E4-B97D-D4FD9D74DB94}" destId="{B5BDB636-B6E7-4D91-BC8F-7BE4DD82CC24}" srcOrd="1" destOrd="0" presId="urn:microsoft.com/office/officeart/2005/8/layout/hierarchy2"/>
    <dgm:cxn modelId="{1C36203C-3709-4375-96E3-6EB191E21DD8}" type="presParOf" srcId="{B5BDB636-B6E7-4D91-BC8F-7BE4DD82CC24}" destId="{6A8C35D1-D158-40E4-8D72-F3A0CD89C857}" srcOrd="0" destOrd="0" presId="urn:microsoft.com/office/officeart/2005/8/layout/hierarchy2"/>
    <dgm:cxn modelId="{FD4B8195-B6AA-44A5-A996-9372E127BBBF}" type="presParOf" srcId="{B5BDB636-B6E7-4D91-BC8F-7BE4DD82CC24}" destId="{5C67C4DA-CEC8-4B66-862C-0F5314CB32F4}" srcOrd="1" destOrd="0" presId="urn:microsoft.com/office/officeart/2005/8/layout/hierarchy2"/>
    <dgm:cxn modelId="{7352AEA6-5D47-4918-8440-3673D22D30FF}" type="presParOf" srcId="{8AD32B54-5E4E-43B6-A03E-DD056F252A92}" destId="{34845A0D-9497-405C-AA11-9750DC963165}" srcOrd="4" destOrd="0" presId="urn:microsoft.com/office/officeart/2005/8/layout/hierarchy2"/>
    <dgm:cxn modelId="{A0F67341-C6A3-433D-93C7-8BCD16C82C71}" type="presParOf" srcId="{34845A0D-9497-405C-AA11-9750DC963165}" destId="{87AEDB27-5883-4225-A1E1-6AE619DCA4C2}" srcOrd="0" destOrd="0" presId="urn:microsoft.com/office/officeart/2005/8/layout/hierarchy2"/>
    <dgm:cxn modelId="{4C9808A1-3C03-43B7-A899-1A4B3EEF7DFB}" type="presParOf" srcId="{8AD32B54-5E4E-43B6-A03E-DD056F252A92}" destId="{FD128184-6ECD-44B5-A954-D8F8F771A714}" srcOrd="5" destOrd="0" presId="urn:microsoft.com/office/officeart/2005/8/layout/hierarchy2"/>
    <dgm:cxn modelId="{04378718-E1F5-4378-94D4-51E92A8A2517}" type="presParOf" srcId="{FD128184-6ECD-44B5-A954-D8F8F771A714}" destId="{9FEE6FC2-9A03-4AAE-A3FE-AA3DB5959343}" srcOrd="0" destOrd="0" presId="urn:microsoft.com/office/officeart/2005/8/layout/hierarchy2"/>
    <dgm:cxn modelId="{89C639E4-24B6-48D5-A8CD-869F27BE3C92}" type="presParOf" srcId="{FD128184-6ECD-44B5-A954-D8F8F771A714}" destId="{AAD3E7A9-F0AC-4666-8FD2-FC4020D3F08C}" srcOrd="1" destOrd="0" presId="urn:microsoft.com/office/officeart/2005/8/layout/hierarchy2"/>
    <dgm:cxn modelId="{0E504F3A-6948-40A2-BA0D-CFE8902F56F3}" type="presParOf" srcId="{AAD3E7A9-F0AC-4666-8FD2-FC4020D3F08C}" destId="{66250F71-6856-422F-BAB4-9CCFBFC67924}" srcOrd="0" destOrd="0" presId="urn:microsoft.com/office/officeart/2005/8/layout/hierarchy2"/>
    <dgm:cxn modelId="{50C6EE97-AAC3-4931-B038-D2833AFF5D40}" type="presParOf" srcId="{66250F71-6856-422F-BAB4-9CCFBFC67924}" destId="{C6E1B785-598D-457C-A2EC-544BD22AD286}" srcOrd="0" destOrd="0" presId="urn:microsoft.com/office/officeart/2005/8/layout/hierarchy2"/>
    <dgm:cxn modelId="{C4BAA4CF-AD85-44FE-BE06-7E6BDC0AAEFE}" type="presParOf" srcId="{AAD3E7A9-F0AC-4666-8FD2-FC4020D3F08C}" destId="{087A1E90-841D-465D-B823-9E9166072681}" srcOrd="1" destOrd="0" presId="urn:microsoft.com/office/officeart/2005/8/layout/hierarchy2"/>
    <dgm:cxn modelId="{BDBCA1BE-5F49-48E7-A7B6-C26EC1D3C71B}" type="presParOf" srcId="{087A1E90-841D-465D-B823-9E9166072681}" destId="{83F9057A-0550-41AC-A012-0575CABB99EE}" srcOrd="0" destOrd="0" presId="urn:microsoft.com/office/officeart/2005/8/layout/hierarchy2"/>
    <dgm:cxn modelId="{095A44A5-B55B-4B7C-872F-785D34E1A4CC}" type="presParOf" srcId="{087A1E90-841D-465D-B823-9E9166072681}" destId="{EF5AE2A9-2B99-497E-BF0E-BAB79E8A735F}" srcOrd="1" destOrd="0" presId="urn:microsoft.com/office/officeart/2005/8/layout/hierarchy2"/>
    <dgm:cxn modelId="{1FFBF6EE-36FE-499A-8147-28299D206BA2}" type="presParOf" srcId="{AAD3E7A9-F0AC-4666-8FD2-FC4020D3F08C}" destId="{367F40CF-AD43-4E86-8A04-3D0FDAE2B7FA}" srcOrd="2" destOrd="0" presId="urn:microsoft.com/office/officeart/2005/8/layout/hierarchy2"/>
    <dgm:cxn modelId="{85DAFE15-38CE-49C1-B0ED-C0FC55274AEB}" type="presParOf" srcId="{367F40CF-AD43-4E86-8A04-3D0FDAE2B7FA}" destId="{119C4168-0940-42D1-ACEF-EC8B40418AF4}" srcOrd="0" destOrd="0" presId="urn:microsoft.com/office/officeart/2005/8/layout/hierarchy2"/>
    <dgm:cxn modelId="{B239DCBC-5027-4DE8-B4B5-2DF1203E3FA9}" type="presParOf" srcId="{AAD3E7A9-F0AC-4666-8FD2-FC4020D3F08C}" destId="{002C2D05-93CD-4BC3-ADFE-3490FBBFBEB3}" srcOrd="3" destOrd="0" presId="urn:microsoft.com/office/officeart/2005/8/layout/hierarchy2"/>
    <dgm:cxn modelId="{19ED3C22-2A5F-46A3-B897-66CDCC47101C}" type="presParOf" srcId="{002C2D05-93CD-4BC3-ADFE-3490FBBFBEB3}" destId="{D509DB37-F778-4992-A895-41938EEAB4E6}" srcOrd="0" destOrd="0" presId="urn:microsoft.com/office/officeart/2005/8/layout/hierarchy2"/>
    <dgm:cxn modelId="{C303F60B-2B45-47D0-A19B-B4A994453EC3}" type="presParOf" srcId="{002C2D05-93CD-4BC3-ADFE-3490FBBFBEB3}" destId="{B9F06B38-7ACE-4FD1-99CC-1EA4CA9C84F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3A1810-1D65-4B8D-B06C-5B98CA78B799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F7166F9-01F5-42C0-A986-35F2C94C28BE}">
      <dgm:prSet phldrT="[Text]"/>
      <dgm:spPr/>
      <dgm:t>
        <a:bodyPr/>
        <a:lstStyle/>
        <a:p>
          <a:r>
            <a:rPr lang="en-US" dirty="0" err="1" smtClean="0">
              <a:latin typeface="Franklin Gothic Demi Cond" panose="020B0706030402020204" pitchFamily="34" charset="0"/>
            </a:rPr>
            <a:t>BoD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A132F26-ABFA-4600-9341-8D498765D59F}" type="parTrans" cxnId="{38A99C02-72E3-4E60-AF67-C2E638DB2A8D}">
      <dgm:prSet/>
      <dgm:spPr/>
      <dgm:t>
        <a:bodyPr/>
        <a:lstStyle/>
        <a:p>
          <a:endParaRPr lang="en-US"/>
        </a:p>
      </dgm:t>
    </dgm:pt>
    <dgm:pt modelId="{9492EB4B-AE5A-4D5B-BA7F-65EFBC90EE39}" type="sibTrans" cxnId="{38A99C02-72E3-4E60-AF67-C2E638DB2A8D}">
      <dgm:prSet/>
      <dgm:spPr/>
      <dgm:t>
        <a:bodyPr/>
        <a:lstStyle/>
        <a:p>
          <a:endParaRPr lang="en-US"/>
        </a:p>
      </dgm:t>
    </dgm:pt>
    <dgm:pt modelId="{847AD41B-A703-4726-9485-57B8CC70495F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All nations (188)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196DD7EE-99EF-4AE1-AA08-4D282277DA8D}" type="parTrans" cxnId="{944901DF-9CD1-46A7-BC80-B56B9CA8E4EB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7E1365B5-284D-48F2-AFFC-BAF7CEDD5658}" type="sibTrans" cxnId="{944901DF-9CD1-46A7-BC80-B56B9CA8E4EB}">
      <dgm:prSet/>
      <dgm:spPr/>
      <dgm:t>
        <a:bodyPr/>
        <a:lstStyle/>
        <a:p>
          <a:endParaRPr lang="en-US"/>
        </a:p>
      </dgm:t>
    </dgm:pt>
    <dgm:pt modelId="{BBE3CFBE-E366-4AC4-A01A-8B11CE92C442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FinMin / Gov.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C8EEFD2E-F386-437C-B6BE-73BEE7AFD160}" type="parTrans" cxnId="{2D0C428F-4F1B-49CB-AF65-C9B53BEA68D1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CB490C94-5363-428C-89FE-2CF02887D731}" type="sibTrans" cxnId="{2D0C428F-4F1B-49CB-AF65-C9B53BEA68D1}">
      <dgm:prSet/>
      <dgm:spPr/>
      <dgm:t>
        <a:bodyPr/>
        <a:lstStyle/>
        <a:p>
          <a:endParaRPr lang="en-US"/>
        </a:p>
      </dgm:t>
    </dgm:pt>
    <dgm:pt modelId="{B27BD66A-68E4-41C1-881B-9B8ABCB66D79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 </a:t>
          </a:r>
          <a:r>
            <a:rPr lang="en-US" dirty="0" err="1" smtClean="0">
              <a:latin typeface="Franklin Gothic Demi Cond" panose="020B0706030402020204" pitchFamily="34" charset="0"/>
            </a:rPr>
            <a:t>Xo.Board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A842A72-BF10-4D37-BDF2-1A3F60E80272}" type="parTrans" cxnId="{925F890F-045E-4875-B7B8-B8DF19292E87}">
      <dgm:prSet/>
      <dgm:spPr/>
      <dgm:t>
        <a:bodyPr/>
        <a:lstStyle/>
        <a:p>
          <a:endParaRPr lang="en-US"/>
        </a:p>
      </dgm:t>
    </dgm:pt>
    <dgm:pt modelId="{FF3D7D7A-2EE1-41ED-B0FB-FFF94165BDC2}" type="sibTrans" cxnId="{925F890F-045E-4875-B7B8-B8DF19292E87}">
      <dgm:prSet/>
      <dgm:spPr/>
      <dgm:t>
        <a:bodyPr/>
        <a:lstStyle/>
        <a:p>
          <a:endParaRPr lang="en-US"/>
        </a:p>
      </dgm:t>
    </dgm:pt>
    <dgm:pt modelId="{2ABD2C64-756A-481C-ACF1-B3B314480875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MD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362B7680-74F8-40AF-8969-51565E0FF345}" type="parTrans" cxnId="{8473F7E6-109E-499D-AA52-3894717FCAAE}">
      <dgm:prSet/>
      <dgm:spPr/>
      <dgm:t>
        <a:bodyPr/>
        <a:lstStyle/>
        <a:p>
          <a:endParaRPr lang="en-US"/>
        </a:p>
      </dgm:t>
    </dgm:pt>
    <dgm:pt modelId="{56922783-982C-4703-9527-A28931B9CF19}" type="sibTrans" cxnId="{8473F7E6-109E-499D-AA52-3894717FCAAE}">
      <dgm:prSet/>
      <dgm:spPr/>
      <dgm:t>
        <a:bodyPr/>
        <a:lstStyle/>
        <a:p>
          <a:endParaRPr lang="en-US"/>
        </a:p>
      </dgm:t>
    </dgm:pt>
    <dgm:pt modelId="{1E20C8D4-94DF-471C-8543-114AAEECB08D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Annual Meet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D5E1CBEA-A22C-4DBB-911F-F35FDC415229}" type="parTrans" cxnId="{DB9F97C3-16AF-4478-A076-BF45AFB78138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02BD1BF7-C6CA-4AEB-8A87-7EF3C77CFE45}" type="sibTrans" cxnId="{DB9F97C3-16AF-4478-A076-BF45AFB78138}">
      <dgm:prSet/>
      <dgm:spPr/>
      <dgm:t>
        <a:bodyPr/>
        <a:lstStyle/>
        <a:p>
          <a:endParaRPr lang="en-US"/>
        </a:p>
      </dgm:t>
    </dgm:pt>
    <dgm:pt modelId="{6928C06A-0751-4C1B-9591-07B105F7A0C5}" type="pres">
      <dgm:prSet presAssocID="{0D3A1810-1D65-4B8D-B06C-5B98CA78B79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8F0519-9911-4172-8B32-A4CD61A9B2FC}" type="pres">
      <dgm:prSet presAssocID="{7F7166F9-01F5-42C0-A986-35F2C94C28BE}" presName="root" presStyleCnt="0"/>
      <dgm:spPr/>
      <dgm:t>
        <a:bodyPr/>
        <a:lstStyle/>
        <a:p>
          <a:endParaRPr lang="en-US"/>
        </a:p>
      </dgm:t>
    </dgm:pt>
    <dgm:pt modelId="{2F1CDB5B-4C4F-49FE-AC6A-769E6363E3FB}" type="pres">
      <dgm:prSet presAssocID="{7F7166F9-01F5-42C0-A986-35F2C94C28BE}" presName="rootComposite" presStyleCnt="0"/>
      <dgm:spPr/>
      <dgm:t>
        <a:bodyPr/>
        <a:lstStyle/>
        <a:p>
          <a:endParaRPr lang="en-US"/>
        </a:p>
      </dgm:t>
    </dgm:pt>
    <dgm:pt modelId="{C74992CF-6D8A-4173-A324-DB17663B94F8}" type="pres">
      <dgm:prSet presAssocID="{7F7166F9-01F5-42C0-A986-35F2C94C28BE}" presName="rootText" presStyleLbl="node1" presStyleIdx="0" presStyleCnt="3"/>
      <dgm:spPr/>
      <dgm:t>
        <a:bodyPr/>
        <a:lstStyle/>
        <a:p>
          <a:endParaRPr lang="en-US"/>
        </a:p>
      </dgm:t>
    </dgm:pt>
    <dgm:pt modelId="{6DD98D39-BE34-4F6E-9DAC-52F9CA9483C7}" type="pres">
      <dgm:prSet presAssocID="{7F7166F9-01F5-42C0-A986-35F2C94C28BE}" presName="rootConnector" presStyleLbl="node1" presStyleIdx="0" presStyleCnt="3"/>
      <dgm:spPr/>
      <dgm:t>
        <a:bodyPr/>
        <a:lstStyle/>
        <a:p>
          <a:endParaRPr lang="en-US"/>
        </a:p>
      </dgm:t>
    </dgm:pt>
    <dgm:pt modelId="{D9DDC497-A538-4192-9F44-CAA580D076D2}" type="pres">
      <dgm:prSet presAssocID="{7F7166F9-01F5-42C0-A986-35F2C94C28BE}" presName="childShape" presStyleCnt="0"/>
      <dgm:spPr/>
      <dgm:t>
        <a:bodyPr/>
        <a:lstStyle/>
        <a:p>
          <a:endParaRPr lang="en-US"/>
        </a:p>
      </dgm:t>
    </dgm:pt>
    <dgm:pt modelId="{8D122F58-0BC8-4275-A229-0E4A984DA6FF}" type="pres">
      <dgm:prSet presAssocID="{196DD7EE-99EF-4AE1-AA08-4D282277DA8D}" presName="Name13" presStyleLbl="parChTrans1D2" presStyleIdx="0" presStyleCnt="3"/>
      <dgm:spPr/>
      <dgm:t>
        <a:bodyPr/>
        <a:lstStyle/>
        <a:p>
          <a:endParaRPr lang="en-US"/>
        </a:p>
      </dgm:t>
    </dgm:pt>
    <dgm:pt modelId="{AF723083-7D44-4773-9AB8-34F3AE836C8B}" type="pres">
      <dgm:prSet presAssocID="{847AD41B-A703-4726-9485-57B8CC70495F}" presName="childText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5CEC57-7B77-4F39-BCF8-886E6C50764B}" type="pres">
      <dgm:prSet presAssocID="{C8EEFD2E-F386-437C-B6BE-73BEE7AFD160}" presName="Name13" presStyleLbl="parChTrans1D2" presStyleIdx="1" presStyleCnt="3"/>
      <dgm:spPr/>
      <dgm:t>
        <a:bodyPr/>
        <a:lstStyle/>
        <a:p>
          <a:endParaRPr lang="en-US"/>
        </a:p>
      </dgm:t>
    </dgm:pt>
    <dgm:pt modelId="{2BDB21E8-20E8-4D69-8A6D-CAAFB1A42FAA}" type="pres">
      <dgm:prSet presAssocID="{BBE3CFBE-E366-4AC4-A01A-8B11CE92C442}" presName="childText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52280C-6A3D-4DE0-A0D0-25E380C1C799}" type="pres">
      <dgm:prSet presAssocID="{D5E1CBEA-A22C-4DBB-911F-F35FDC415229}" presName="Name13" presStyleLbl="parChTrans1D2" presStyleIdx="2" presStyleCnt="3"/>
      <dgm:spPr/>
      <dgm:t>
        <a:bodyPr/>
        <a:lstStyle/>
        <a:p>
          <a:endParaRPr lang="en-US"/>
        </a:p>
      </dgm:t>
    </dgm:pt>
    <dgm:pt modelId="{BE594D35-5B0D-4D5A-8F93-E6E2FE991968}" type="pres">
      <dgm:prSet presAssocID="{1E20C8D4-94DF-471C-8543-114AAEECB08D}" presName="childText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8EF175-E43D-429D-A1D3-ED5F9A1FAB3B}" type="pres">
      <dgm:prSet presAssocID="{B27BD66A-68E4-41C1-881B-9B8ABCB66D79}" presName="root" presStyleCnt="0"/>
      <dgm:spPr/>
      <dgm:t>
        <a:bodyPr/>
        <a:lstStyle/>
        <a:p>
          <a:endParaRPr lang="en-US"/>
        </a:p>
      </dgm:t>
    </dgm:pt>
    <dgm:pt modelId="{0840A260-033B-469C-90BE-CAB905BDD647}" type="pres">
      <dgm:prSet presAssocID="{B27BD66A-68E4-41C1-881B-9B8ABCB66D79}" presName="rootComposite" presStyleCnt="0"/>
      <dgm:spPr/>
      <dgm:t>
        <a:bodyPr/>
        <a:lstStyle/>
        <a:p>
          <a:endParaRPr lang="en-US"/>
        </a:p>
      </dgm:t>
    </dgm:pt>
    <dgm:pt modelId="{60B62826-76E8-4F39-81F3-60D586CF6474}" type="pres">
      <dgm:prSet presAssocID="{B27BD66A-68E4-41C1-881B-9B8ABCB66D79}" presName="rootText" presStyleLbl="node1" presStyleIdx="1" presStyleCnt="3"/>
      <dgm:spPr/>
      <dgm:t>
        <a:bodyPr/>
        <a:lstStyle/>
        <a:p>
          <a:endParaRPr lang="en-US"/>
        </a:p>
      </dgm:t>
    </dgm:pt>
    <dgm:pt modelId="{9CA40E75-6155-40EC-8F09-2CA0B40BF7F8}" type="pres">
      <dgm:prSet presAssocID="{B27BD66A-68E4-41C1-881B-9B8ABCB66D79}" presName="rootConnector" presStyleLbl="node1" presStyleIdx="1" presStyleCnt="3"/>
      <dgm:spPr/>
      <dgm:t>
        <a:bodyPr/>
        <a:lstStyle/>
        <a:p>
          <a:endParaRPr lang="en-US"/>
        </a:p>
      </dgm:t>
    </dgm:pt>
    <dgm:pt modelId="{596676EC-1763-4F87-99D9-73955E8C6A1A}" type="pres">
      <dgm:prSet presAssocID="{B27BD66A-68E4-41C1-881B-9B8ABCB66D79}" presName="childShape" presStyleCnt="0"/>
      <dgm:spPr/>
      <dgm:t>
        <a:bodyPr/>
        <a:lstStyle/>
        <a:p>
          <a:endParaRPr lang="en-US"/>
        </a:p>
      </dgm:t>
    </dgm:pt>
    <dgm:pt modelId="{38D6CC6A-2122-45D5-8216-0A7296699F66}" type="pres">
      <dgm:prSet presAssocID="{2ABD2C64-756A-481C-ACF1-B3B314480875}" presName="root" presStyleCnt="0"/>
      <dgm:spPr/>
      <dgm:t>
        <a:bodyPr/>
        <a:lstStyle/>
        <a:p>
          <a:endParaRPr lang="en-US"/>
        </a:p>
      </dgm:t>
    </dgm:pt>
    <dgm:pt modelId="{DD6C9368-6957-4FF1-88E1-B043B90A835B}" type="pres">
      <dgm:prSet presAssocID="{2ABD2C64-756A-481C-ACF1-B3B314480875}" presName="rootComposite" presStyleCnt="0"/>
      <dgm:spPr/>
      <dgm:t>
        <a:bodyPr/>
        <a:lstStyle/>
        <a:p>
          <a:endParaRPr lang="en-US"/>
        </a:p>
      </dgm:t>
    </dgm:pt>
    <dgm:pt modelId="{A3730A4E-3566-4250-9FA2-64CE589FC9C3}" type="pres">
      <dgm:prSet presAssocID="{2ABD2C64-756A-481C-ACF1-B3B314480875}" presName="rootText" presStyleLbl="node1" presStyleIdx="2" presStyleCnt="3"/>
      <dgm:spPr/>
      <dgm:t>
        <a:bodyPr/>
        <a:lstStyle/>
        <a:p>
          <a:endParaRPr lang="en-US"/>
        </a:p>
      </dgm:t>
    </dgm:pt>
    <dgm:pt modelId="{D05968A0-6992-48FF-BBD1-B553171FA421}" type="pres">
      <dgm:prSet presAssocID="{2ABD2C64-756A-481C-ACF1-B3B314480875}" presName="rootConnector" presStyleLbl="node1" presStyleIdx="2" presStyleCnt="3"/>
      <dgm:spPr/>
      <dgm:t>
        <a:bodyPr/>
        <a:lstStyle/>
        <a:p>
          <a:endParaRPr lang="en-US"/>
        </a:p>
      </dgm:t>
    </dgm:pt>
    <dgm:pt modelId="{B0FAF2DE-40F6-4B2A-8D7B-F7EE882164EC}" type="pres">
      <dgm:prSet presAssocID="{2ABD2C64-756A-481C-ACF1-B3B314480875}" presName="childShape" presStyleCnt="0"/>
      <dgm:spPr/>
      <dgm:t>
        <a:bodyPr/>
        <a:lstStyle/>
        <a:p>
          <a:endParaRPr lang="en-US"/>
        </a:p>
      </dgm:t>
    </dgm:pt>
  </dgm:ptLst>
  <dgm:cxnLst>
    <dgm:cxn modelId="{2D0C428F-4F1B-49CB-AF65-C9B53BEA68D1}" srcId="{7F7166F9-01F5-42C0-A986-35F2C94C28BE}" destId="{BBE3CFBE-E366-4AC4-A01A-8B11CE92C442}" srcOrd="1" destOrd="0" parTransId="{C8EEFD2E-F386-437C-B6BE-73BEE7AFD160}" sibTransId="{CB490C94-5363-428C-89FE-2CF02887D731}"/>
    <dgm:cxn modelId="{8473F7E6-109E-499D-AA52-3894717FCAAE}" srcId="{0D3A1810-1D65-4B8D-B06C-5B98CA78B799}" destId="{2ABD2C64-756A-481C-ACF1-B3B314480875}" srcOrd="2" destOrd="0" parTransId="{362B7680-74F8-40AF-8969-51565E0FF345}" sibTransId="{56922783-982C-4703-9527-A28931B9CF19}"/>
    <dgm:cxn modelId="{143429D0-3663-459C-9487-4676E9346424}" type="presOf" srcId="{0D3A1810-1D65-4B8D-B06C-5B98CA78B799}" destId="{6928C06A-0751-4C1B-9591-07B105F7A0C5}" srcOrd="0" destOrd="0" presId="urn:microsoft.com/office/officeart/2005/8/layout/hierarchy3"/>
    <dgm:cxn modelId="{F136554E-0C6D-4EFB-9B9B-D31A68B41414}" type="presOf" srcId="{D5E1CBEA-A22C-4DBB-911F-F35FDC415229}" destId="{9E52280C-6A3D-4DE0-A0D0-25E380C1C799}" srcOrd="0" destOrd="0" presId="urn:microsoft.com/office/officeart/2005/8/layout/hierarchy3"/>
    <dgm:cxn modelId="{556B7612-BBFD-4184-8041-34AACD4FB98D}" type="presOf" srcId="{847AD41B-A703-4726-9485-57B8CC70495F}" destId="{AF723083-7D44-4773-9AB8-34F3AE836C8B}" srcOrd="0" destOrd="0" presId="urn:microsoft.com/office/officeart/2005/8/layout/hierarchy3"/>
    <dgm:cxn modelId="{38A99C02-72E3-4E60-AF67-C2E638DB2A8D}" srcId="{0D3A1810-1D65-4B8D-B06C-5B98CA78B799}" destId="{7F7166F9-01F5-42C0-A986-35F2C94C28BE}" srcOrd="0" destOrd="0" parTransId="{0A132F26-ABFA-4600-9341-8D498765D59F}" sibTransId="{9492EB4B-AE5A-4D5B-BA7F-65EFBC90EE39}"/>
    <dgm:cxn modelId="{AF2C900E-A26D-47CB-BAB0-CCD9D516974C}" type="presOf" srcId="{7F7166F9-01F5-42C0-A986-35F2C94C28BE}" destId="{6DD98D39-BE34-4F6E-9DAC-52F9CA9483C7}" srcOrd="1" destOrd="0" presId="urn:microsoft.com/office/officeart/2005/8/layout/hierarchy3"/>
    <dgm:cxn modelId="{0C1DB129-DD3A-4E5F-B376-3F5FA0DEAD01}" type="presOf" srcId="{1E20C8D4-94DF-471C-8543-114AAEECB08D}" destId="{BE594D35-5B0D-4D5A-8F93-E6E2FE991968}" srcOrd="0" destOrd="0" presId="urn:microsoft.com/office/officeart/2005/8/layout/hierarchy3"/>
    <dgm:cxn modelId="{944901DF-9CD1-46A7-BC80-B56B9CA8E4EB}" srcId="{7F7166F9-01F5-42C0-A986-35F2C94C28BE}" destId="{847AD41B-A703-4726-9485-57B8CC70495F}" srcOrd="0" destOrd="0" parTransId="{196DD7EE-99EF-4AE1-AA08-4D282277DA8D}" sibTransId="{7E1365B5-284D-48F2-AFFC-BAF7CEDD5658}"/>
    <dgm:cxn modelId="{E0B51B16-2981-45C9-ACCF-25CBDA4F5932}" type="presOf" srcId="{C8EEFD2E-F386-437C-B6BE-73BEE7AFD160}" destId="{BE5CEC57-7B77-4F39-BCF8-886E6C50764B}" srcOrd="0" destOrd="0" presId="urn:microsoft.com/office/officeart/2005/8/layout/hierarchy3"/>
    <dgm:cxn modelId="{A2834CFF-CEF8-4236-94AF-59DFB78CBE20}" type="presOf" srcId="{2ABD2C64-756A-481C-ACF1-B3B314480875}" destId="{A3730A4E-3566-4250-9FA2-64CE589FC9C3}" srcOrd="0" destOrd="0" presId="urn:microsoft.com/office/officeart/2005/8/layout/hierarchy3"/>
    <dgm:cxn modelId="{EE9EC3B1-9A05-4B1D-80D9-9BD86727DB91}" type="presOf" srcId="{B27BD66A-68E4-41C1-881B-9B8ABCB66D79}" destId="{60B62826-76E8-4F39-81F3-60D586CF6474}" srcOrd="0" destOrd="0" presId="urn:microsoft.com/office/officeart/2005/8/layout/hierarchy3"/>
    <dgm:cxn modelId="{20FB9E15-B8A5-447A-9B9F-31E6999F6F3E}" type="presOf" srcId="{196DD7EE-99EF-4AE1-AA08-4D282277DA8D}" destId="{8D122F58-0BC8-4275-A229-0E4A984DA6FF}" srcOrd="0" destOrd="0" presId="urn:microsoft.com/office/officeart/2005/8/layout/hierarchy3"/>
    <dgm:cxn modelId="{6924643C-13C8-4795-B6CB-F3275CFC3034}" type="presOf" srcId="{B27BD66A-68E4-41C1-881B-9B8ABCB66D79}" destId="{9CA40E75-6155-40EC-8F09-2CA0B40BF7F8}" srcOrd="1" destOrd="0" presId="urn:microsoft.com/office/officeart/2005/8/layout/hierarchy3"/>
    <dgm:cxn modelId="{DB9F97C3-16AF-4478-A076-BF45AFB78138}" srcId="{7F7166F9-01F5-42C0-A986-35F2C94C28BE}" destId="{1E20C8D4-94DF-471C-8543-114AAEECB08D}" srcOrd="2" destOrd="0" parTransId="{D5E1CBEA-A22C-4DBB-911F-F35FDC415229}" sibTransId="{02BD1BF7-C6CA-4AEB-8A87-7EF3C77CFE45}"/>
    <dgm:cxn modelId="{AB04B493-0534-4825-856D-4FD5702694EA}" type="presOf" srcId="{7F7166F9-01F5-42C0-A986-35F2C94C28BE}" destId="{C74992CF-6D8A-4173-A324-DB17663B94F8}" srcOrd="0" destOrd="0" presId="urn:microsoft.com/office/officeart/2005/8/layout/hierarchy3"/>
    <dgm:cxn modelId="{925F890F-045E-4875-B7B8-B8DF19292E87}" srcId="{0D3A1810-1D65-4B8D-B06C-5B98CA78B799}" destId="{B27BD66A-68E4-41C1-881B-9B8ABCB66D79}" srcOrd="1" destOrd="0" parTransId="{0A842A72-BF10-4D37-BDF2-1A3F60E80272}" sibTransId="{FF3D7D7A-2EE1-41ED-B0FB-FFF94165BDC2}"/>
    <dgm:cxn modelId="{C331953B-746C-445F-98D4-255AB1C0C442}" type="presOf" srcId="{BBE3CFBE-E366-4AC4-A01A-8B11CE92C442}" destId="{2BDB21E8-20E8-4D69-8A6D-CAAFB1A42FAA}" srcOrd="0" destOrd="0" presId="urn:microsoft.com/office/officeart/2005/8/layout/hierarchy3"/>
    <dgm:cxn modelId="{CC9532BA-507F-40A6-89B9-43C736465A7F}" type="presOf" srcId="{2ABD2C64-756A-481C-ACF1-B3B314480875}" destId="{D05968A0-6992-48FF-BBD1-B553171FA421}" srcOrd="1" destOrd="0" presId="urn:microsoft.com/office/officeart/2005/8/layout/hierarchy3"/>
    <dgm:cxn modelId="{F14793FD-FC59-4C77-BF33-747EBC48F49B}" type="presParOf" srcId="{6928C06A-0751-4C1B-9591-07B105F7A0C5}" destId="{B98F0519-9911-4172-8B32-A4CD61A9B2FC}" srcOrd="0" destOrd="0" presId="urn:microsoft.com/office/officeart/2005/8/layout/hierarchy3"/>
    <dgm:cxn modelId="{60E1795C-2950-44FE-BE93-01BDA4C02AAB}" type="presParOf" srcId="{B98F0519-9911-4172-8B32-A4CD61A9B2FC}" destId="{2F1CDB5B-4C4F-49FE-AC6A-769E6363E3FB}" srcOrd="0" destOrd="0" presId="urn:microsoft.com/office/officeart/2005/8/layout/hierarchy3"/>
    <dgm:cxn modelId="{1D6C99F8-A246-4783-8DDD-A05466D6C780}" type="presParOf" srcId="{2F1CDB5B-4C4F-49FE-AC6A-769E6363E3FB}" destId="{C74992CF-6D8A-4173-A324-DB17663B94F8}" srcOrd="0" destOrd="0" presId="urn:microsoft.com/office/officeart/2005/8/layout/hierarchy3"/>
    <dgm:cxn modelId="{26DA6862-2F66-4673-816F-C32C0068E9BC}" type="presParOf" srcId="{2F1CDB5B-4C4F-49FE-AC6A-769E6363E3FB}" destId="{6DD98D39-BE34-4F6E-9DAC-52F9CA9483C7}" srcOrd="1" destOrd="0" presId="urn:microsoft.com/office/officeart/2005/8/layout/hierarchy3"/>
    <dgm:cxn modelId="{00AC642B-066A-4E9A-9EC9-0B3AAF4F00E3}" type="presParOf" srcId="{B98F0519-9911-4172-8B32-A4CD61A9B2FC}" destId="{D9DDC497-A538-4192-9F44-CAA580D076D2}" srcOrd="1" destOrd="0" presId="urn:microsoft.com/office/officeart/2005/8/layout/hierarchy3"/>
    <dgm:cxn modelId="{5DB48D0D-B1FB-456E-9B6A-643FFEBBE624}" type="presParOf" srcId="{D9DDC497-A538-4192-9F44-CAA580D076D2}" destId="{8D122F58-0BC8-4275-A229-0E4A984DA6FF}" srcOrd="0" destOrd="0" presId="urn:microsoft.com/office/officeart/2005/8/layout/hierarchy3"/>
    <dgm:cxn modelId="{56D5E76D-D6B3-4B47-BA06-921051428C33}" type="presParOf" srcId="{D9DDC497-A538-4192-9F44-CAA580D076D2}" destId="{AF723083-7D44-4773-9AB8-34F3AE836C8B}" srcOrd="1" destOrd="0" presId="urn:microsoft.com/office/officeart/2005/8/layout/hierarchy3"/>
    <dgm:cxn modelId="{B5568093-D10C-4C61-94C9-3B91C62FDECA}" type="presParOf" srcId="{D9DDC497-A538-4192-9F44-CAA580D076D2}" destId="{BE5CEC57-7B77-4F39-BCF8-886E6C50764B}" srcOrd="2" destOrd="0" presId="urn:microsoft.com/office/officeart/2005/8/layout/hierarchy3"/>
    <dgm:cxn modelId="{E1648E95-BE88-49BF-B2F2-2ADB11B02A8E}" type="presParOf" srcId="{D9DDC497-A538-4192-9F44-CAA580D076D2}" destId="{2BDB21E8-20E8-4D69-8A6D-CAAFB1A42FAA}" srcOrd="3" destOrd="0" presId="urn:microsoft.com/office/officeart/2005/8/layout/hierarchy3"/>
    <dgm:cxn modelId="{47000236-4B07-4148-BE42-515C068BAF8A}" type="presParOf" srcId="{D9DDC497-A538-4192-9F44-CAA580D076D2}" destId="{9E52280C-6A3D-4DE0-A0D0-25E380C1C799}" srcOrd="4" destOrd="0" presId="urn:microsoft.com/office/officeart/2005/8/layout/hierarchy3"/>
    <dgm:cxn modelId="{37D429EF-FF19-4431-B0D2-498EBBDFF7AD}" type="presParOf" srcId="{D9DDC497-A538-4192-9F44-CAA580D076D2}" destId="{BE594D35-5B0D-4D5A-8F93-E6E2FE991968}" srcOrd="5" destOrd="0" presId="urn:microsoft.com/office/officeart/2005/8/layout/hierarchy3"/>
    <dgm:cxn modelId="{A8B82289-56B5-4958-8B26-A53CE77ABEA9}" type="presParOf" srcId="{6928C06A-0751-4C1B-9591-07B105F7A0C5}" destId="{9D8EF175-E43D-429D-A1D3-ED5F9A1FAB3B}" srcOrd="1" destOrd="0" presId="urn:microsoft.com/office/officeart/2005/8/layout/hierarchy3"/>
    <dgm:cxn modelId="{6BCCD359-D439-4031-9213-67DECFCCE894}" type="presParOf" srcId="{9D8EF175-E43D-429D-A1D3-ED5F9A1FAB3B}" destId="{0840A260-033B-469C-90BE-CAB905BDD647}" srcOrd="0" destOrd="0" presId="urn:microsoft.com/office/officeart/2005/8/layout/hierarchy3"/>
    <dgm:cxn modelId="{699FD6EF-9C63-417F-B62F-C9DAF7B3A3B2}" type="presParOf" srcId="{0840A260-033B-469C-90BE-CAB905BDD647}" destId="{60B62826-76E8-4F39-81F3-60D586CF6474}" srcOrd="0" destOrd="0" presId="urn:microsoft.com/office/officeart/2005/8/layout/hierarchy3"/>
    <dgm:cxn modelId="{4A623B2D-6764-469C-AA6F-84288606F7CA}" type="presParOf" srcId="{0840A260-033B-469C-90BE-CAB905BDD647}" destId="{9CA40E75-6155-40EC-8F09-2CA0B40BF7F8}" srcOrd="1" destOrd="0" presId="urn:microsoft.com/office/officeart/2005/8/layout/hierarchy3"/>
    <dgm:cxn modelId="{BECA27D8-A5A8-4A1E-A1C2-CAD7E772E368}" type="presParOf" srcId="{9D8EF175-E43D-429D-A1D3-ED5F9A1FAB3B}" destId="{596676EC-1763-4F87-99D9-73955E8C6A1A}" srcOrd="1" destOrd="0" presId="urn:microsoft.com/office/officeart/2005/8/layout/hierarchy3"/>
    <dgm:cxn modelId="{051B18F8-496C-4A09-A2BA-50FD3929F95C}" type="presParOf" srcId="{6928C06A-0751-4C1B-9591-07B105F7A0C5}" destId="{38D6CC6A-2122-45D5-8216-0A7296699F66}" srcOrd="2" destOrd="0" presId="urn:microsoft.com/office/officeart/2005/8/layout/hierarchy3"/>
    <dgm:cxn modelId="{045A435E-3129-4617-9168-74E5A64DEB01}" type="presParOf" srcId="{38D6CC6A-2122-45D5-8216-0A7296699F66}" destId="{DD6C9368-6957-4FF1-88E1-B043B90A835B}" srcOrd="0" destOrd="0" presId="urn:microsoft.com/office/officeart/2005/8/layout/hierarchy3"/>
    <dgm:cxn modelId="{3B6495A1-D0B0-464D-B1B5-88343094E63A}" type="presParOf" srcId="{DD6C9368-6957-4FF1-88E1-B043B90A835B}" destId="{A3730A4E-3566-4250-9FA2-64CE589FC9C3}" srcOrd="0" destOrd="0" presId="urn:microsoft.com/office/officeart/2005/8/layout/hierarchy3"/>
    <dgm:cxn modelId="{196A52B0-E665-42F8-8193-39A57A326D10}" type="presParOf" srcId="{DD6C9368-6957-4FF1-88E1-B043B90A835B}" destId="{D05968A0-6992-48FF-BBD1-B553171FA421}" srcOrd="1" destOrd="0" presId="urn:microsoft.com/office/officeart/2005/8/layout/hierarchy3"/>
    <dgm:cxn modelId="{5B0934E2-CB97-4B28-B2FE-297493274071}" type="presParOf" srcId="{38D6CC6A-2122-45D5-8216-0A7296699F66}" destId="{B0FAF2DE-40F6-4B2A-8D7B-F7EE882164EC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3A1810-1D65-4B8D-B06C-5B98CA78B799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F7166F9-01F5-42C0-A986-35F2C94C28BE}">
      <dgm:prSet phldrT="[Text]"/>
      <dgm:spPr/>
      <dgm:t>
        <a:bodyPr/>
        <a:lstStyle/>
        <a:p>
          <a:r>
            <a:rPr lang="en-US" dirty="0" err="1" smtClean="0">
              <a:latin typeface="Franklin Gothic Demi Cond" panose="020B0706030402020204" pitchFamily="34" charset="0"/>
            </a:rPr>
            <a:t>BoD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A132F26-ABFA-4600-9341-8D498765D59F}" type="parTrans" cxnId="{38A99C02-72E3-4E60-AF67-C2E638DB2A8D}">
      <dgm:prSet/>
      <dgm:spPr/>
      <dgm:t>
        <a:bodyPr/>
        <a:lstStyle/>
        <a:p>
          <a:endParaRPr lang="en-US"/>
        </a:p>
      </dgm:t>
    </dgm:pt>
    <dgm:pt modelId="{9492EB4B-AE5A-4D5B-BA7F-65EFBC90EE39}" type="sibTrans" cxnId="{38A99C02-72E3-4E60-AF67-C2E638DB2A8D}">
      <dgm:prSet/>
      <dgm:spPr/>
      <dgm:t>
        <a:bodyPr/>
        <a:lstStyle/>
        <a:p>
          <a:endParaRPr lang="en-US"/>
        </a:p>
      </dgm:t>
    </dgm:pt>
    <dgm:pt modelId="{847AD41B-A703-4726-9485-57B8CC70495F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All nations (188)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196DD7EE-99EF-4AE1-AA08-4D282277DA8D}" type="parTrans" cxnId="{944901DF-9CD1-46A7-BC80-B56B9CA8E4EB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7E1365B5-284D-48F2-AFFC-BAF7CEDD5658}" type="sibTrans" cxnId="{944901DF-9CD1-46A7-BC80-B56B9CA8E4EB}">
      <dgm:prSet/>
      <dgm:spPr/>
      <dgm:t>
        <a:bodyPr/>
        <a:lstStyle/>
        <a:p>
          <a:endParaRPr lang="en-US"/>
        </a:p>
      </dgm:t>
    </dgm:pt>
    <dgm:pt modelId="{BBE3CFBE-E366-4AC4-A01A-8B11CE92C442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FinMin / Gov.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C8EEFD2E-F386-437C-B6BE-73BEE7AFD160}" type="parTrans" cxnId="{2D0C428F-4F1B-49CB-AF65-C9B53BEA68D1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CB490C94-5363-428C-89FE-2CF02887D731}" type="sibTrans" cxnId="{2D0C428F-4F1B-49CB-AF65-C9B53BEA68D1}">
      <dgm:prSet/>
      <dgm:spPr/>
      <dgm:t>
        <a:bodyPr/>
        <a:lstStyle/>
        <a:p>
          <a:endParaRPr lang="en-US"/>
        </a:p>
      </dgm:t>
    </dgm:pt>
    <dgm:pt modelId="{B27BD66A-68E4-41C1-881B-9B8ABCB66D79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 </a:t>
          </a:r>
          <a:r>
            <a:rPr lang="en-US" dirty="0" err="1" smtClean="0">
              <a:latin typeface="Franklin Gothic Demi Cond" panose="020B0706030402020204" pitchFamily="34" charset="0"/>
            </a:rPr>
            <a:t>Xo.Board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A842A72-BF10-4D37-BDF2-1A3F60E80272}" type="parTrans" cxnId="{925F890F-045E-4875-B7B8-B8DF19292E87}">
      <dgm:prSet/>
      <dgm:spPr/>
      <dgm:t>
        <a:bodyPr/>
        <a:lstStyle/>
        <a:p>
          <a:endParaRPr lang="en-US"/>
        </a:p>
      </dgm:t>
    </dgm:pt>
    <dgm:pt modelId="{FF3D7D7A-2EE1-41ED-B0FB-FFF94165BDC2}" type="sibTrans" cxnId="{925F890F-045E-4875-B7B8-B8DF19292E87}">
      <dgm:prSet/>
      <dgm:spPr/>
      <dgm:t>
        <a:bodyPr/>
        <a:lstStyle/>
        <a:p>
          <a:endParaRPr lang="en-US"/>
        </a:p>
      </dgm:t>
    </dgm:pt>
    <dgm:pt modelId="{76497526-33AF-4B73-892D-DD07659A5D78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Daily work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28DF7D60-ACB3-4F21-824E-20A7AEFC9817}" type="parTrans" cxnId="{8DB82086-2D67-499F-82BD-C0E7C8564F8E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6725F60E-1678-4379-8131-E44A8E022CFD}" type="sibTrans" cxnId="{8DB82086-2D67-499F-82BD-C0E7C8564F8E}">
      <dgm:prSet/>
      <dgm:spPr/>
      <dgm:t>
        <a:bodyPr/>
        <a:lstStyle/>
        <a:p>
          <a:endParaRPr lang="en-US"/>
        </a:p>
      </dgm:t>
    </dgm:pt>
    <dgm:pt modelId="{2ABD2C64-756A-481C-ACF1-B3B314480875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MD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362B7680-74F8-40AF-8969-51565E0FF345}" type="parTrans" cxnId="{8473F7E6-109E-499D-AA52-3894717FCAAE}">
      <dgm:prSet/>
      <dgm:spPr/>
      <dgm:t>
        <a:bodyPr/>
        <a:lstStyle/>
        <a:p>
          <a:endParaRPr lang="en-US"/>
        </a:p>
      </dgm:t>
    </dgm:pt>
    <dgm:pt modelId="{56922783-982C-4703-9527-A28931B9CF19}" type="sibTrans" cxnId="{8473F7E6-109E-499D-AA52-3894717FCAAE}">
      <dgm:prSet/>
      <dgm:spPr/>
      <dgm:t>
        <a:bodyPr/>
        <a:lstStyle/>
        <a:p>
          <a:endParaRPr lang="en-US"/>
        </a:p>
      </dgm:t>
    </dgm:pt>
    <dgm:pt modelId="{1E20C8D4-94DF-471C-8543-114AAEECB08D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Annual Meet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D5E1CBEA-A22C-4DBB-911F-F35FDC415229}" type="parTrans" cxnId="{DB9F97C3-16AF-4478-A076-BF45AFB78138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02BD1BF7-C6CA-4AEB-8A87-7EF3C77CFE45}" type="sibTrans" cxnId="{DB9F97C3-16AF-4478-A076-BF45AFB78138}">
      <dgm:prSet/>
      <dgm:spPr/>
      <dgm:t>
        <a:bodyPr/>
        <a:lstStyle/>
        <a:p>
          <a:endParaRPr lang="en-US"/>
        </a:p>
      </dgm:t>
    </dgm:pt>
    <dgm:pt modelId="{533CEEC5-E114-4469-9B28-3F0BB2FCA703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24 members: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5C08357D-750E-4D53-9211-BD41FF040230}" type="parTrans" cxnId="{AAD87BE8-8586-435E-B005-9D760D304AC5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A4AF3A93-50DA-4DCE-BE72-06B05B4682EF}" type="sibTrans" cxnId="{AAD87BE8-8586-435E-B005-9D760D304AC5}">
      <dgm:prSet/>
      <dgm:spPr/>
      <dgm:t>
        <a:bodyPr/>
        <a:lstStyle/>
        <a:p>
          <a:endParaRPr lang="en-US"/>
        </a:p>
      </dgm:t>
    </dgm:pt>
    <dgm:pt modelId="{EF92B694-D88D-43F7-AEAB-857CCBE5084B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5 reserved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FE0B7C8B-84EC-4DD9-8363-CC6D492D5EF7}" type="parTrans" cxnId="{307444D1-722D-4571-99FB-4B2C8F130CD8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A2A7A10E-8CEE-47E0-A1AD-38D54583C338}" type="sibTrans" cxnId="{307444D1-722D-4571-99FB-4B2C8F130CD8}">
      <dgm:prSet/>
      <dgm:spPr/>
      <dgm:t>
        <a:bodyPr/>
        <a:lstStyle/>
        <a:p>
          <a:endParaRPr lang="en-US"/>
        </a:p>
      </dgm:t>
    </dgm:pt>
    <dgm:pt modelId="{6928C06A-0751-4C1B-9591-07B105F7A0C5}" type="pres">
      <dgm:prSet presAssocID="{0D3A1810-1D65-4B8D-B06C-5B98CA78B79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8F0519-9911-4172-8B32-A4CD61A9B2FC}" type="pres">
      <dgm:prSet presAssocID="{7F7166F9-01F5-42C0-A986-35F2C94C28BE}" presName="root" presStyleCnt="0"/>
      <dgm:spPr/>
      <dgm:t>
        <a:bodyPr/>
        <a:lstStyle/>
        <a:p>
          <a:endParaRPr lang="en-US"/>
        </a:p>
      </dgm:t>
    </dgm:pt>
    <dgm:pt modelId="{2F1CDB5B-4C4F-49FE-AC6A-769E6363E3FB}" type="pres">
      <dgm:prSet presAssocID="{7F7166F9-01F5-42C0-A986-35F2C94C28BE}" presName="rootComposite" presStyleCnt="0"/>
      <dgm:spPr/>
      <dgm:t>
        <a:bodyPr/>
        <a:lstStyle/>
        <a:p>
          <a:endParaRPr lang="en-US"/>
        </a:p>
      </dgm:t>
    </dgm:pt>
    <dgm:pt modelId="{C74992CF-6D8A-4173-A324-DB17663B94F8}" type="pres">
      <dgm:prSet presAssocID="{7F7166F9-01F5-42C0-A986-35F2C94C28BE}" presName="rootText" presStyleLbl="node1" presStyleIdx="0" presStyleCnt="3"/>
      <dgm:spPr/>
      <dgm:t>
        <a:bodyPr/>
        <a:lstStyle/>
        <a:p>
          <a:endParaRPr lang="en-US"/>
        </a:p>
      </dgm:t>
    </dgm:pt>
    <dgm:pt modelId="{6DD98D39-BE34-4F6E-9DAC-52F9CA9483C7}" type="pres">
      <dgm:prSet presAssocID="{7F7166F9-01F5-42C0-A986-35F2C94C28BE}" presName="rootConnector" presStyleLbl="node1" presStyleIdx="0" presStyleCnt="3"/>
      <dgm:spPr/>
      <dgm:t>
        <a:bodyPr/>
        <a:lstStyle/>
        <a:p>
          <a:endParaRPr lang="en-US"/>
        </a:p>
      </dgm:t>
    </dgm:pt>
    <dgm:pt modelId="{D9DDC497-A538-4192-9F44-CAA580D076D2}" type="pres">
      <dgm:prSet presAssocID="{7F7166F9-01F5-42C0-A986-35F2C94C28BE}" presName="childShape" presStyleCnt="0"/>
      <dgm:spPr/>
      <dgm:t>
        <a:bodyPr/>
        <a:lstStyle/>
        <a:p>
          <a:endParaRPr lang="en-US"/>
        </a:p>
      </dgm:t>
    </dgm:pt>
    <dgm:pt modelId="{8D122F58-0BC8-4275-A229-0E4A984DA6FF}" type="pres">
      <dgm:prSet presAssocID="{196DD7EE-99EF-4AE1-AA08-4D282277DA8D}" presName="Name13" presStyleLbl="parChTrans1D2" presStyleIdx="0" presStyleCnt="6"/>
      <dgm:spPr/>
      <dgm:t>
        <a:bodyPr/>
        <a:lstStyle/>
        <a:p>
          <a:endParaRPr lang="en-US"/>
        </a:p>
      </dgm:t>
    </dgm:pt>
    <dgm:pt modelId="{AF723083-7D44-4773-9AB8-34F3AE836C8B}" type="pres">
      <dgm:prSet presAssocID="{847AD41B-A703-4726-9485-57B8CC70495F}" presName="childText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5CEC57-7B77-4F39-BCF8-886E6C50764B}" type="pres">
      <dgm:prSet presAssocID="{C8EEFD2E-F386-437C-B6BE-73BEE7AFD160}" presName="Name13" presStyleLbl="parChTrans1D2" presStyleIdx="1" presStyleCnt="6"/>
      <dgm:spPr/>
      <dgm:t>
        <a:bodyPr/>
        <a:lstStyle/>
        <a:p>
          <a:endParaRPr lang="en-US"/>
        </a:p>
      </dgm:t>
    </dgm:pt>
    <dgm:pt modelId="{2BDB21E8-20E8-4D69-8A6D-CAAFB1A42FAA}" type="pres">
      <dgm:prSet presAssocID="{BBE3CFBE-E366-4AC4-A01A-8B11CE92C442}" presName="childText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52280C-6A3D-4DE0-A0D0-25E380C1C799}" type="pres">
      <dgm:prSet presAssocID="{D5E1CBEA-A22C-4DBB-911F-F35FDC415229}" presName="Name13" presStyleLbl="parChTrans1D2" presStyleIdx="2" presStyleCnt="6"/>
      <dgm:spPr/>
      <dgm:t>
        <a:bodyPr/>
        <a:lstStyle/>
        <a:p>
          <a:endParaRPr lang="en-US"/>
        </a:p>
      </dgm:t>
    </dgm:pt>
    <dgm:pt modelId="{BE594D35-5B0D-4D5A-8F93-E6E2FE991968}" type="pres">
      <dgm:prSet presAssocID="{1E20C8D4-94DF-471C-8543-114AAEECB08D}" presName="childText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8EF175-E43D-429D-A1D3-ED5F9A1FAB3B}" type="pres">
      <dgm:prSet presAssocID="{B27BD66A-68E4-41C1-881B-9B8ABCB66D79}" presName="root" presStyleCnt="0"/>
      <dgm:spPr/>
      <dgm:t>
        <a:bodyPr/>
        <a:lstStyle/>
        <a:p>
          <a:endParaRPr lang="en-US"/>
        </a:p>
      </dgm:t>
    </dgm:pt>
    <dgm:pt modelId="{0840A260-033B-469C-90BE-CAB905BDD647}" type="pres">
      <dgm:prSet presAssocID="{B27BD66A-68E4-41C1-881B-9B8ABCB66D79}" presName="rootComposite" presStyleCnt="0"/>
      <dgm:spPr/>
      <dgm:t>
        <a:bodyPr/>
        <a:lstStyle/>
        <a:p>
          <a:endParaRPr lang="en-US"/>
        </a:p>
      </dgm:t>
    </dgm:pt>
    <dgm:pt modelId="{60B62826-76E8-4F39-81F3-60D586CF6474}" type="pres">
      <dgm:prSet presAssocID="{B27BD66A-68E4-41C1-881B-9B8ABCB66D79}" presName="rootText" presStyleLbl="node1" presStyleIdx="1" presStyleCnt="3"/>
      <dgm:spPr/>
      <dgm:t>
        <a:bodyPr/>
        <a:lstStyle/>
        <a:p>
          <a:endParaRPr lang="en-US"/>
        </a:p>
      </dgm:t>
    </dgm:pt>
    <dgm:pt modelId="{9CA40E75-6155-40EC-8F09-2CA0B40BF7F8}" type="pres">
      <dgm:prSet presAssocID="{B27BD66A-68E4-41C1-881B-9B8ABCB66D79}" presName="rootConnector" presStyleLbl="node1" presStyleIdx="1" presStyleCnt="3"/>
      <dgm:spPr/>
      <dgm:t>
        <a:bodyPr/>
        <a:lstStyle/>
        <a:p>
          <a:endParaRPr lang="en-US"/>
        </a:p>
      </dgm:t>
    </dgm:pt>
    <dgm:pt modelId="{596676EC-1763-4F87-99D9-73955E8C6A1A}" type="pres">
      <dgm:prSet presAssocID="{B27BD66A-68E4-41C1-881B-9B8ABCB66D79}" presName="childShape" presStyleCnt="0"/>
      <dgm:spPr/>
      <dgm:t>
        <a:bodyPr/>
        <a:lstStyle/>
        <a:p>
          <a:endParaRPr lang="en-US"/>
        </a:p>
      </dgm:t>
    </dgm:pt>
    <dgm:pt modelId="{2831CD48-2FBD-4B88-AD3A-94581413FFA4}" type="pres">
      <dgm:prSet presAssocID="{28DF7D60-ACB3-4F21-824E-20A7AEFC9817}" presName="Name13" presStyleLbl="parChTrans1D2" presStyleIdx="3" presStyleCnt="6"/>
      <dgm:spPr/>
      <dgm:t>
        <a:bodyPr/>
        <a:lstStyle/>
        <a:p>
          <a:endParaRPr lang="en-US"/>
        </a:p>
      </dgm:t>
    </dgm:pt>
    <dgm:pt modelId="{B6CB7280-D8F6-4BDA-A9D1-24F90CFD1DDB}" type="pres">
      <dgm:prSet presAssocID="{76497526-33AF-4B73-892D-DD07659A5D78}" presName="childText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D3962D-5C14-4815-B41A-54AEAA35D85D}" type="pres">
      <dgm:prSet presAssocID="{5C08357D-750E-4D53-9211-BD41FF040230}" presName="Name13" presStyleLbl="parChTrans1D2" presStyleIdx="4" presStyleCnt="6"/>
      <dgm:spPr/>
      <dgm:t>
        <a:bodyPr/>
        <a:lstStyle/>
        <a:p>
          <a:endParaRPr lang="en-US"/>
        </a:p>
      </dgm:t>
    </dgm:pt>
    <dgm:pt modelId="{B125D4B3-A439-4DF7-9C25-AF7AE2E4DAC6}" type="pres">
      <dgm:prSet presAssocID="{533CEEC5-E114-4469-9B28-3F0BB2FCA703}" presName="childText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34B3AE-1B28-4B4B-900B-F24121E7F95A}" type="pres">
      <dgm:prSet presAssocID="{FE0B7C8B-84EC-4DD9-8363-CC6D492D5EF7}" presName="Name13" presStyleLbl="parChTrans1D2" presStyleIdx="5" presStyleCnt="6"/>
      <dgm:spPr/>
      <dgm:t>
        <a:bodyPr/>
        <a:lstStyle/>
        <a:p>
          <a:endParaRPr lang="en-US"/>
        </a:p>
      </dgm:t>
    </dgm:pt>
    <dgm:pt modelId="{110366D1-D980-42BF-A92B-B3F1357CCB54}" type="pres">
      <dgm:prSet presAssocID="{EF92B694-D88D-43F7-AEAB-857CCBE5084B}" presName="childText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D6CC6A-2122-45D5-8216-0A7296699F66}" type="pres">
      <dgm:prSet presAssocID="{2ABD2C64-756A-481C-ACF1-B3B314480875}" presName="root" presStyleCnt="0"/>
      <dgm:spPr/>
      <dgm:t>
        <a:bodyPr/>
        <a:lstStyle/>
        <a:p>
          <a:endParaRPr lang="en-US"/>
        </a:p>
      </dgm:t>
    </dgm:pt>
    <dgm:pt modelId="{DD6C9368-6957-4FF1-88E1-B043B90A835B}" type="pres">
      <dgm:prSet presAssocID="{2ABD2C64-756A-481C-ACF1-B3B314480875}" presName="rootComposite" presStyleCnt="0"/>
      <dgm:spPr/>
      <dgm:t>
        <a:bodyPr/>
        <a:lstStyle/>
        <a:p>
          <a:endParaRPr lang="en-US"/>
        </a:p>
      </dgm:t>
    </dgm:pt>
    <dgm:pt modelId="{A3730A4E-3566-4250-9FA2-64CE589FC9C3}" type="pres">
      <dgm:prSet presAssocID="{2ABD2C64-756A-481C-ACF1-B3B314480875}" presName="rootText" presStyleLbl="node1" presStyleIdx="2" presStyleCnt="3"/>
      <dgm:spPr/>
      <dgm:t>
        <a:bodyPr/>
        <a:lstStyle/>
        <a:p>
          <a:endParaRPr lang="en-US"/>
        </a:p>
      </dgm:t>
    </dgm:pt>
    <dgm:pt modelId="{D05968A0-6992-48FF-BBD1-B553171FA421}" type="pres">
      <dgm:prSet presAssocID="{2ABD2C64-756A-481C-ACF1-B3B314480875}" presName="rootConnector" presStyleLbl="node1" presStyleIdx="2" presStyleCnt="3"/>
      <dgm:spPr/>
      <dgm:t>
        <a:bodyPr/>
        <a:lstStyle/>
        <a:p>
          <a:endParaRPr lang="en-US"/>
        </a:p>
      </dgm:t>
    </dgm:pt>
    <dgm:pt modelId="{B0FAF2DE-40F6-4B2A-8D7B-F7EE882164EC}" type="pres">
      <dgm:prSet presAssocID="{2ABD2C64-756A-481C-ACF1-B3B314480875}" presName="childShape" presStyleCnt="0"/>
      <dgm:spPr/>
      <dgm:t>
        <a:bodyPr/>
        <a:lstStyle/>
        <a:p>
          <a:endParaRPr lang="en-US"/>
        </a:p>
      </dgm:t>
    </dgm:pt>
  </dgm:ptLst>
  <dgm:cxnLst>
    <dgm:cxn modelId="{D98DB31B-280D-4920-B9B6-32B0DB486D90}" type="presOf" srcId="{76497526-33AF-4B73-892D-DD07659A5D78}" destId="{B6CB7280-D8F6-4BDA-A9D1-24F90CFD1DDB}" srcOrd="0" destOrd="0" presId="urn:microsoft.com/office/officeart/2005/8/layout/hierarchy3"/>
    <dgm:cxn modelId="{080D4A9C-E033-4D0A-A266-5E9FDDDE8A0A}" type="presOf" srcId="{2ABD2C64-756A-481C-ACF1-B3B314480875}" destId="{A3730A4E-3566-4250-9FA2-64CE589FC9C3}" srcOrd="0" destOrd="0" presId="urn:microsoft.com/office/officeart/2005/8/layout/hierarchy3"/>
    <dgm:cxn modelId="{71423F89-B5FB-4FCA-AAAD-C3970E6D33EE}" type="presOf" srcId="{196DD7EE-99EF-4AE1-AA08-4D282277DA8D}" destId="{8D122F58-0BC8-4275-A229-0E4A984DA6FF}" srcOrd="0" destOrd="0" presId="urn:microsoft.com/office/officeart/2005/8/layout/hierarchy3"/>
    <dgm:cxn modelId="{8DB82086-2D67-499F-82BD-C0E7C8564F8E}" srcId="{B27BD66A-68E4-41C1-881B-9B8ABCB66D79}" destId="{76497526-33AF-4B73-892D-DD07659A5D78}" srcOrd="0" destOrd="0" parTransId="{28DF7D60-ACB3-4F21-824E-20A7AEFC9817}" sibTransId="{6725F60E-1678-4379-8131-E44A8E022CFD}"/>
    <dgm:cxn modelId="{307444D1-722D-4571-99FB-4B2C8F130CD8}" srcId="{B27BD66A-68E4-41C1-881B-9B8ABCB66D79}" destId="{EF92B694-D88D-43F7-AEAB-857CCBE5084B}" srcOrd="2" destOrd="0" parTransId="{FE0B7C8B-84EC-4DD9-8363-CC6D492D5EF7}" sibTransId="{A2A7A10E-8CEE-47E0-A1AD-38D54583C338}"/>
    <dgm:cxn modelId="{2D0C428F-4F1B-49CB-AF65-C9B53BEA68D1}" srcId="{7F7166F9-01F5-42C0-A986-35F2C94C28BE}" destId="{BBE3CFBE-E366-4AC4-A01A-8B11CE92C442}" srcOrd="1" destOrd="0" parTransId="{C8EEFD2E-F386-437C-B6BE-73BEE7AFD160}" sibTransId="{CB490C94-5363-428C-89FE-2CF02887D731}"/>
    <dgm:cxn modelId="{2E012DF1-20B0-487E-B7F8-46D969DE5C41}" type="presOf" srcId="{1E20C8D4-94DF-471C-8543-114AAEECB08D}" destId="{BE594D35-5B0D-4D5A-8F93-E6E2FE991968}" srcOrd="0" destOrd="0" presId="urn:microsoft.com/office/officeart/2005/8/layout/hierarchy3"/>
    <dgm:cxn modelId="{1EE55956-CABA-4F11-8C13-C0BD49B957D9}" type="presOf" srcId="{2ABD2C64-756A-481C-ACF1-B3B314480875}" destId="{D05968A0-6992-48FF-BBD1-B553171FA421}" srcOrd="1" destOrd="0" presId="urn:microsoft.com/office/officeart/2005/8/layout/hierarchy3"/>
    <dgm:cxn modelId="{ACCEE98E-41A6-44D5-B219-5128B88A41D3}" type="presOf" srcId="{533CEEC5-E114-4469-9B28-3F0BB2FCA703}" destId="{B125D4B3-A439-4DF7-9C25-AF7AE2E4DAC6}" srcOrd="0" destOrd="0" presId="urn:microsoft.com/office/officeart/2005/8/layout/hierarchy3"/>
    <dgm:cxn modelId="{119FED0D-825C-4394-9200-FD7ABC3A0723}" type="presOf" srcId="{FE0B7C8B-84EC-4DD9-8363-CC6D492D5EF7}" destId="{0C34B3AE-1B28-4B4B-900B-F24121E7F95A}" srcOrd="0" destOrd="0" presId="urn:microsoft.com/office/officeart/2005/8/layout/hierarchy3"/>
    <dgm:cxn modelId="{38A99C02-72E3-4E60-AF67-C2E638DB2A8D}" srcId="{0D3A1810-1D65-4B8D-B06C-5B98CA78B799}" destId="{7F7166F9-01F5-42C0-A986-35F2C94C28BE}" srcOrd="0" destOrd="0" parTransId="{0A132F26-ABFA-4600-9341-8D498765D59F}" sibTransId="{9492EB4B-AE5A-4D5B-BA7F-65EFBC90EE39}"/>
    <dgm:cxn modelId="{434FCD55-5696-4088-88E3-91E1816C673F}" type="presOf" srcId="{EF92B694-D88D-43F7-AEAB-857CCBE5084B}" destId="{110366D1-D980-42BF-A92B-B3F1357CCB54}" srcOrd="0" destOrd="0" presId="urn:microsoft.com/office/officeart/2005/8/layout/hierarchy3"/>
    <dgm:cxn modelId="{7B747A54-632C-4863-B4C1-EF8156D4F9C5}" type="presOf" srcId="{B27BD66A-68E4-41C1-881B-9B8ABCB66D79}" destId="{9CA40E75-6155-40EC-8F09-2CA0B40BF7F8}" srcOrd="1" destOrd="0" presId="urn:microsoft.com/office/officeart/2005/8/layout/hierarchy3"/>
    <dgm:cxn modelId="{4043BEA2-2245-4D7E-8180-8E006CCADDC4}" type="presOf" srcId="{7F7166F9-01F5-42C0-A986-35F2C94C28BE}" destId="{C74992CF-6D8A-4173-A324-DB17663B94F8}" srcOrd="0" destOrd="0" presId="urn:microsoft.com/office/officeart/2005/8/layout/hierarchy3"/>
    <dgm:cxn modelId="{925F890F-045E-4875-B7B8-B8DF19292E87}" srcId="{0D3A1810-1D65-4B8D-B06C-5B98CA78B799}" destId="{B27BD66A-68E4-41C1-881B-9B8ABCB66D79}" srcOrd="1" destOrd="0" parTransId="{0A842A72-BF10-4D37-BDF2-1A3F60E80272}" sibTransId="{FF3D7D7A-2EE1-41ED-B0FB-FFF94165BDC2}"/>
    <dgm:cxn modelId="{8473F7E6-109E-499D-AA52-3894717FCAAE}" srcId="{0D3A1810-1D65-4B8D-B06C-5B98CA78B799}" destId="{2ABD2C64-756A-481C-ACF1-B3B314480875}" srcOrd="2" destOrd="0" parTransId="{362B7680-74F8-40AF-8969-51565E0FF345}" sibTransId="{56922783-982C-4703-9527-A28931B9CF19}"/>
    <dgm:cxn modelId="{864F083E-95CC-43B1-93B5-11C9EF031057}" type="presOf" srcId="{7F7166F9-01F5-42C0-A986-35F2C94C28BE}" destId="{6DD98D39-BE34-4F6E-9DAC-52F9CA9483C7}" srcOrd="1" destOrd="0" presId="urn:microsoft.com/office/officeart/2005/8/layout/hierarchy3"/>
    <dgm:cxn modelId="{48BC38CB-CC13-4071-8984-ABAB5A8F490D}" type="presOf" srcId="{847AD41B-A703-4726-9485-57B8CC70495F}" destId="{AF723083-7D44-4773-9AB8-34F3AE836C8B}" srcOrd="0" destOrd="0" presId="urn:microsoft.com/office/officeart/2005/8/layout/hierarchy3"/>
    <dgm:cxn modelId="{A6D615E2-8E03-4052-A45A-B4BC216DF8AF}" type="presOf" srcId="{D5E1CBEA-A22C-4DBB-911F-F35FDC415229}" destId="{9E52280C-6A3D-4DE0-A0D0-25E380C1C799}" srcOrd="0" destOrd="0" presId="urn:microsoft.com/office/officeart/2005/8/layout/hierarchy3"/>
    <dgm:cxn modelId="{453D3A6E-CD8F-4373-A9B6-A93B152A2276}" type="presOf" srcId="{B27BD66A-68E4-41C1-881B-9B8ABCB66D79}" destId="{60B62826-76E8-4F39-81F3-60D586CF6474}" srcOrd="0" destOrd="0" presId="urn:microsoft.com/office/officeart/2005/8/layout/hierarchy3"/>
    <dgm:cxn modelId="{944901DF-9CD1-46A7-BC80-B56B9CA8E4EB}" srcId="{7F7166F9-01F5-42C0-A986-35F2C94C28BE}" destId="{847AD41B-A703-4726-9485-57B8CC70495F}" srcOrd="0" destOrd="0" parTransId="{196DD7EE-99EF-4AE1-AA08-4D282277DA8D}" sibTransId="{7E1365B5-284D-48F2-AFFC-BAF7CEDD5658}"/>
    <dgm:cxn modelId="{76D97988-30BE-474A-A223-C2DD27CD9891}" type="presOf" srcId="{BBE3CFBE-E366-4AC4-A01A-8B11CE92C442}" destId="{2BDB21E8-20E8-4D69-8A6D-CAAFB1A42FAA}" srcOrd="0" destOrd="0" presId="urn:microsoft.com/office/officeart/2005/8/layout/hierarchy3"/>
    <dgm:cxn modelId="{AAD87BE8-8586-435E-B005-9D760D304AC5}" srcId="{B27BD66A-68E4-41C1-881B-9B8ABCB66D79}" destId="{533CEEC5-E114-4469-9B28-3F0BB2FCA703}" srcOrd="1" destOrd="0" parTransId="{5C08357D-750E-4D53-9211-BD41FF040230}" sibTransId="{A4AF3A93-50DA-4DCE-BE72-06B05B4682EF}"/>
    <dgm:cxn modelId="{5DB29811-99F5-45C4-9D35-4C212A87EED9}" type="presOf" srcId="{5C08357D-750E-4D53-9211-BD41FF040230}" destId="{ECD3962D-5C14-4815-B41A-54AEAA35D85D}" srcOrd="0" destOrd="0" presId="urn:microsoft.com/office/officeart/2005/8/layout/hierarchy3"/>
    <dgm:cxn modelId="{D3CA98CB-B40D-4B89-8808-C06834383836}" type="presOf" srcId="{C8EEFD2E-F386-437C-B6BE-73BEE7AFD160}" destId="{BE5CEC57-7B77-4F39-BCF8-886E6C50764B}" srcOrd="0" destOrd="0" presId="urn:microsoft.com/office/officeart/2005/8/layout/hierarchy3"/>
    <dgm:cxn modelId="{DB9F97C3-16AF-4478-A076-BF45AFB78138}" srcId="{7F7166F9-01F5-42C0-A986-35F2C94C28BE}" destId="{1E20C8D4-94DF-471C-8543-114AAEECB08D}" srcOrd="2" destOrd="0" parTransId="{D5E1CBEA-A22C-4DBB-911F-F35FDC415229}" sibTransId="{02BD1BF7-C6CA-4AEB-8A87-7EF3C77CFE45}"/>
    <dgm:cxn modelId="{B2398027-59C0-49FF-91B0-22DFC460CE5C}" type="presOf" srcId="{0D3A1810-1D65-4B8D-B06C-5B98CA78B799}" destId="{6928C06A-0751-4C1B-9591-07B105F7A0C5}" srcOrd="0" destOrd="0" presId="urn:microsoft.com/office/officeart/2005/8/layout/hierarchy3"/>
    <dgm:cxn modelId="{D7286C0E-38EE-41FD-B52D-7A0010646261}" type="presOf" srcId="{28DF7D60-ACB3-4F21-824E-20A7AEFC9817}" destId="{2831CD48-2FBD-4B88-AD3A-94581413FFA4}" srcOrd="0" destOrd="0" presId="urn:microsoft.com/office/officeart/2005/8/layout/hierarchy3"/>
    <dgm:cxn modelId="{FFC6D083-A5F0-435A-AEF3-5160F7F1C864}" type="presParOf" srcId="{6928C06A-0751-4C1B-9591-07B105F7A0C5}" destId="{B98F0519-9911-4172-8B32-A4CD61A9B2FC}" srcOrd="0" destOrd="0" presId="urn:microsoft.com/office/officeart/2005/8/layout/hierarchy3"/>
    <dgm:cxn modelId="{5E0BC35C-FD22-45A5-AA43-1EE25AA20126}" type="presParOf" srcId="{B98F0519-9911-4172-8B32-A4CD61A9B2FC}" destId="{2F1CDB5B-4C4F-49FE-AC6A-769E6363E3FB}" srcOrd="0" destOrd="0" presId="urn:microsoft.com/office/officeart/2005/8/layout/hierarchy3"/>
    <dgm:cxn modelId="{E972090B-D346-4E76-9041-D312227C17DA}" type="presParOf" srcId="{2F1CDB5B-4C4F-49FE-AC6A-769E6363E3FB}" destId="{C74992CF-6D8A-4173-A324-DB17663B94F8}" srcOrd="0" destOrd="0" presId="urn:microsoft.com/office/officeart/2005/8/layout/hierarchy3"/>
    <dgm:cxn modelId="{51BD3690-AC3B-4CD9-B27B-5B6EDB54AF1D}" type="presParOf" srcId="{2F1CDB5B-4C4F-49FE-AC6A-769E6363E3FB}" destId="{6DD98D39-BE34-4F6E-9DAC-52F9CA9483C7}" srcOrd="1" destOrd="0" presId="urn:microsoft.com/office/officeart/2005/8/layout/hierarchy3"/>
    <dgm:cxn modelId="{B73E3CB7-8ABB-4907-B890-410B157C7DA8}" type="presParOf" srcId="{B98F0519-9911-4172-8B32-A4CD61A9B2FC}" destId="{D9DDC497-A538-4192-9F44-CAA580D076D2}" srcOrd="1" destOrd="0" presId="urn:microsoft.com/office/officeart/2005/8/layout/hierarchy3"/>
    <dgm:cxn modelId="{6581D3DA-AE6D-4ED8-91B0-091AA0D430D5}" type="presParOf" srcId="{D9DDC497-A538-4192-9F44-CAA580D076D2}" destId="{8D122F58-0BC8-4275-A229-0E4A984DA6FF}" srcOrd="0" destOrd="0" presId="urn:microsoft.com/office/officeart/2005/8/layout/hierarchy3"/>
    <dgm:cxn modelId="{FB587718-E6BE-48D5-9CE8-445943DD1D5F}" type="presParOf" srcId="{D9DDC497-A538-4192-9F44-CAA580D076D2}" destId="{AF723083-7D44-4773-9AB8-34F3AE836C8B}" srcOrd="1" destOrd="0" presId="urn:microsoft.com/office/officeart/2005/8/layout/hierarchy3"/>
    <dgm:cxn modelId="{A98AC8B4-B295-491C-A74D-787BF9934459}" type="presParOf" srcId="{D9DDC497-A538-4192-9F44-CAA580D076D2}" destId="{BE5CEC57-7B77-4F39-BCF8-886E6C50764B}" srcOrd="2" destOrd="0" presId="urn:microsoft.com/office/officeart/2005/8/layout/hierarchy3"/>
    <dgm:cxn modelId="{D2407290-0656-4E0A-89F1-11D07C33F0BF}" type="presParOf" srcId="{D9DDC497-A538-4192-9F44-CAA580D076D2}" destId="{2BDB21E8-20E8-4D69-8A6D-CAAFB1A42FAA}" srcOrd="3" destOrd="0" presId="urn:microsoft.com/office/officeart/2005/8/layout/hierarchy3"/>
    <dgm:cxn modelId="{11A66686-FDEE-4CB1-B8B0-E6BF73CF8FFB}" type="presParOf" srcId="{D9DDC497-A538-4192-9F44-CAA580D076D2}" destId="{9E52280C-6A3D-4DE0-A0D0-25E380C1C799}" srcOrd="4" destOrd="0" presId="urn:microsoft.com/office/officeart/2005/8/layout/hierarchy3"/>
    <dgm:cxn modelId="{6398D925-2224-4D35-B422-EEC7B852BCEC}" type="presParOf" srcId="{D9DDC497-A538-4192-9F44-CAA580D076D2}" destId="{BE594D35-5B0D-4D5A-8F93-E6E2FE991968}" srcOrd="5" destOrd="0" presId="urn:microsoft.com/office/officeart/2005/8/layout/hierarchy3"/>
    <dgm:cxn modelId="{B1FF240A-74DF-48F8-AF49-2E4AFAB4E0A8}" type="presParOf" srcId="{6928C06A-0751-4C1B-9591-07B105F7A0C5}" destId="{9D8EF175-E43D-429D-A1D3-ED5F9A1FAB3B}" srcOrd="1" destOrd="0" presId="urn:microsoft.com/office/officeart/2005/8/layout/hierarchy3"/>
    <dgm:cxn modelId="{6D978D15-7747-4BE4-9EA8-7A7E0FE2723E}" type="presParOf" srcId="{9D8EF175-E43D-429D-A1D3-ED5F9A1FAB3B}" destId="{0840A260-033B-469C-90BE-CAB905BDD647}" srcOrd="0" destOrd="0" presId="urn:microsoft.com/office/officeart/2005/8/layout/hierarchy3"/>
    <dgm:cxn modelId="{9B9D30F0-0261-430B-8B49-92F33D00633B}" type="presParOf" srcId="{0840A260-033B-469C-90BE-CAB905BDD647}" destId="{60B62826-76E8-4F39-81F3-60D586CF6474}" srcOrd="0" destOrd="0" presId="urn:microsoft.com/office/officeart/2005/8/layout/hierarchy3"/>
    <dgm:cxn modelId="{1893B818-AF70-449D-ACE3-1CA34F34F762}" type="presParOf" srcId="{0840A260-033B-469C-90BE-CAB905BDD647}" destId="{9CA40E75-6155-40EC-8F09-2CA0B40BF7F8}" srcOrd="1" destOrd="0" presId="urn:microsoft.com/office/officeart/2005/8/layout/hierarchy3"/>
    <dgm:cxn modelId="{28331AEC-1427-4AC7-A0A2-7128C9A3E47D}" type="presParOf" srcId="{9D8EF175-E43D-429D-A1D3-ED5F9A1FAB3B}" destId="{596676EC-1763-4F87-99D9-73955E8C6A1A}" srcOrd="1" destOrd="0" presId="urn:microsoft.com/office/officeart/2005/8/layout/hierarchy3"/>
    <dgm:cxn modelId="{19C878C5-EF8D-4D46-B197-9525740A5FA6}" type="presParOf" srcId="{596676EC-1763-4F87-99D9-73955E8C6A1A}" destId="{2831CD48-2FBD-4B88-AD3A-94581413FFA4}" srcOrd="0" destOrd="0" presId="urn:microsoft.com/office/officeart/2005/8/layout/hierarchy3"/>
    <dgm:cxn modelId="{A7C6A710-2F21-4F24-B737-7A23B90AA4B7}" type="presParOf" srcId="{596676EC-1763-4F87-99D9-73955E8C6A1A}" destId="{B6CB7280-D8F6-4BDA-A9D1-24F90CFD1DDB}" srcOrd="1" destOrd="0" presId="urn:microsoft.com/office/officeart/2005/8/layout/hierarchy3"/>
    <dgm:cxn modelId="{F1BE7BE2-4529-4771-A9E9-7FEFCDABC558}" type="presParOf" srcId="{596676EC-1763-4F87-99D9-73955E8C6A1A}" destId="{ECD3962D-5C14-4815-B41A-54AEAA35D85D}" srcOrd="2" destOrd="0" presId="urn:microsoft.com/office/officeart/2005/8/layout/hierarchy3"/>
    <dgm:cxn modelId="{0A74B9F7-7841-4F95-ADED-1F4CE640DE67}" type="presParOf" srcId="{596676EC-1763-4F87-99D9-73955E8C6A1A}" destId="{B125D4B3-A439-4DF7-9C25-AF7AE2E4DAC6}" srcOrd="3" destOrd="0" presId="urn:microsoft.com/office/officeart/2005/8/layout/hierarchy3"/>
    <dgm:cxn modelId="{2229DA7B-98E2-46EE-B52A-10988FF35DF3}" type="presParOf" srcId="{596676EC-1763-4F87-99D9-73955E8C6A1A}" destId="{0C34B3AE-1B28-4B4B-900B-F24121E7F95A}" srcOrd="4" destOrd="0" presId="urn:microsoft.com/office/officeart/2005/8/layout/hierarchy3"/>
    <dgm:cxn modelId="{DF1B6B70-7A85-4C1F-8FD6-C58727667166}" type="presParOf" srcId="{596676EC-1763-4F87-99D9-73955E8C6A1A}" destId="{110366D1-D980-42BF-A92B-B3F1357CCB54}" srcOrd="5" destOrd="0" presId="urn:microsoft.com/office/officeart/2005/8/layout/hierarchy3"/>
    <dgm:cxn modelId="{8E041CF1-D73C-420C-93E0-36D46BC74A7E}" type="presParOf" srcId="{6928C06A-0751-4C1B-9591-07B105F7A0C5}" destId="{38D6CC6A-2122-45D5-8216-0A7296699F66}" srcOrd="2" destOrd="0" presId="urn:microsoft.com/office/officeart/2005/8/layout/hierarchy3"/>
    <dgm:cxn modelId="{4F445509-C0D2-47D3-9318-32766EA45E24}" type="presParOf" srcId="{38D6CC6A-2122-45D5-8216-0A7296699F66}" destId="{DD6C9368-6957-4FF1-88E1-B043B90A835B}" srcOrd="0" destOrd="0" presId="urn:microsoft.com/office/officeart/2005/8/layout/hierarchy3"/>
    <dgm:cxn modelId="{8456D072-A480-4E1B-8B02-35460DD819EB}" type="presParOf" srcId="{DD6C9368-6957-4FF1-88E1-B043B90A835B}" destId="{A3730A4E-3566-4250-9FA2-64CE589FC9C3}" srcOrd="0" destOrd="0" presId="urn:microsoft.com/office/officeart/2005/8/layout/hierarchy3"/>
    <dgm:cxn modelId="{2D1885D2-C6AB-46D2-AD3C-E05C24E0CC2A}" type="presParOf" srcId="{DD6C9368-6957-4FF1-88E1-B043B90A835B}" destId="{D05968A0-6992-48FF-BBD1-B553171FA421}" srcOrd="1" destOrd="0" presId="urn:microsoft.com/office/officeart/2005/8/layout/hierarchy3"/>
    <dgm:cxn modelId="{A5EDD70F-16F2-4BD5-98D6-76585CACEE37}" type="presParOf" srcId="{38D6CC6A-2122-45D5-8216-0A7296699F66}" destId="{B0FAF2DE-40F6-4B2A-8D7B-F7EE882164EC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3A1810-1D65-4B8D-B06C-5B98CA78B799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F7166F9-01F5-42C0-A986-35F2C94C28BE}">
      <dgm:prSet phldrT="[Text]"/>
      <dgm:spPr/>
      <dgm:t>
        <a:bodyPr/>
        <a:lstStyle/>
        <a:p>
          <a:r>
            <a:rPr lang="en-US" dirty="0" err="1" smtClean="0">
              <a:latin typeface="Franklin Gothic Demi Cond" panose="020B0706030402020204" pitchFamily="34" charset="0"/>
            </a:rPr>
            <a:t>BoD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A132F26-ABFA-4600-9341-8D498765D59F}" type="parTrans" cxnId="{38A99C02-72E3-4E60-AF67-C2E638DB2A8D}">
      <dgm:prSet/>
      <dgm:spPr/>
      <dgm:t>
        <a:bodyPr/>
        <a:lstStyle/>
        <a:p>
          <a:endParaRPr lang="en-US"/>
        </a:p>
      </dgm:t>
    </dgm:pt>
    <dgm:pt modelId="{9492EB4B-AE5A-4D5B-BA7F-65EFBC90EE39}" type="sibTrans" cxnId="{38A99C02-72E3-4E60-AF67-C2E638DB2A8D}">
      <dgm:prSet/>
      <dgm:spPr/>
      <dgm:t>
        <a:bodyPr/>
        <a:lstStyle/>
        <a:p>
          <a:endParaRPr lang="en-US"/>
        </a:p>
      </dgm:t>
    </dgm:pt>
    <dgm:pt modelId="{847AD41B-A703-4726-9485-57B8CC70495F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All nations (188)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196DD7EE-99EF-4AE1-AA08-4D282277DA8D}" type="parTrans" cxnId="{944901DF-9CD1-46A7-BC80-B56B9CA8E4EB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7E1365B5-284D-48F2-AFFC-BAF7CEDD5658}" type="sibTrans" cxnId="{944901DF-9CD1-46A7-BC80-B56B9CA8E4EB}">
      <dgm:prSet/>
      <dgm:spPr/>
      <dgm:t>
        <a:bodyPr/>
        <a:lstStyle/>
        <a:p>
          <a:endParaRPr lang="en-US"/>
        </a:p>
      </dgm:t>
    </dgm:pt>
    <dgm:pt modelId="{BBE3CFBE-E366-4AC4-A01A-8B11CE92C442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FinMin / Gov.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C8EEFD2E-F386-437C-B6BE-73BEE7AFD160}" type="parTrans" cxnId="{2D0C428F-4F1B-49CB-AF65-C9B53BEA68D1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CB490C94-5363-428C-89FE-2CF02887D731}" type="sibTrans" cxnId="{2D0C428F-4F1B-49CB-AF65-C9B53BEA68D1}">
      <dgm:prSet/>
      <dgm:spPr/>
      <dgm:t>
        <a:bodyPr/>
        <a:lstStyle/>
        <a:p>
          <a:endParaRPr lang="en-US"/>
        </a:p>
      </dgm:t>
    </dgm:pt>
    <dgm:pt modelId="{B27BD66A-68E4-41C1-881B-9B8ABCB66D79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 </a:t>
          </a:r>
          <a:r>
            <a:rPr lang="en-US" dirty="0" err="1" smtClean="0">
              <a:latin typeface="Franklin Gothic Demi Cond" panose="020B0706030402020204" pitchFamily="34" charset="0"/>
            </a:rPr>
            <a:t>Xo.Board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0A842A72-BF10-4D37-BDF2-1A3F60E80272}" type="parTrans" cxnId="{925F890F-045E-4875-B7B8-B8DF19292E87}">
      <dgm:prSet/>
      <dgm:spPr/>
      <dgm:t>
        <a:bodyPr/>
        <a:lstStyle/>
        <a:p>
          <a:endParaRPr lang="en-US"/>
        </a:p>
      </dgm:t>
    </dgm:pt>
    <dgm:pt modelId="{FF3D7D7A-2EE1-41ED-B0FB-FFF94165BDC2}" type="sibTrans" cxnId="{925F890F-045E-4875-B7B8-B8DF19292E87}">
      <dgm:prSet/>
      <dgm:spPr/>
      <dgm:t>
        <a:bodyPr/>
        <a:lstStyle/>
        <a:p>
          <a:endParaRPr lang="en-US"/>
        </a:p>
      </dgm:t>
    </dgm:pt>
    <dgm:pt modelId="{76497526-33AF-4B73-892D-DD07659A5D78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Daily work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28DF7D60-ACB3-4F21-824E-20A7AEFC9817}" type="parTrans" cxnId="{8DB82086-2D67-499F-82BD-C0E7C8564F8E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6725F60E-1678-4379-8131-E44A8E022CFD}" type="sibTrans" cxnId="{8DB82086-2D67-499F-82BD-C0E7C8564F8E}">
      <dgm:prSet/>
      <dgm:spPr/>
      <dgm:t>
        <a:bodyPr/>
        <a:lstStyle/>
        <a:p>
          <a:endParaRPr lang="en-US"/>
        </a:p>
      </dgm:t>
    </dgm:pt>
    <dgm:pt modelId="{2ABD2C64-756A-481C-ACF1-B3B314480875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MD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362B7680-74F8-40AF-8969-51565E0FF345}" type="parTrans" cxnId="{8473F7E6-109E-499D-AA52-3894717FCAAE}">
      <dgm:prSet/>
      <dgm:spPr/>
      <dgm:t>
        <a:bodyPr/>
        <a:lstStyle/>
        <a:p>
          <a:endParaRPr lang="en-US"/>
        </a:p>
      </dgm:t>
    </dgm:pt>
    <dgm:pt modelId="{56922783-982C-4703-9527-A28931B9CF19}" type="sibTrans" cxnId="{8473F7E6-109E-499D-AA52-3894717FCAAE}">
      <dgm:prSet/>
      <dgm:spPr/>
      <dgm:t>
        <a:bodyPr/>
        <a:lstStyle/>
        <a:p>
          <a:endParaRPr lang="en-US"/>
        </a:p>
      </dgm:t>
    </dgm:pt>
    <dgm:pt modelId="{492C4D8B-14D1-42B6-84EF-6EF0BF986B84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Washington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8E8DAC3D-7F8C-4E9A-9A06-16FCA52530B3}" type="parTrans" cxnId="{42C3F6DC-2FCE-4938-AD05-E613F4420902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5F59F4EE-B9A9-40CB-A169-642967168D75}" type="sibTrans" cxnId="{42C3F6DC-2FCE-4938-AD05-E613F4420902}">
      <dgm:prSet/>
      <dgm:spPr/>
      <dgm:t>
        <a:bodyPr/>
        <a:lstStyle/>
        <a:p>
          <a:endParaRPr lang="en-US"/>
        </a:p>
      </dgm:t>
    </dgm:pt>
    <dgm:pt modelId="{B5767C3A-A9DC-4081-9D83-1EB6F4F74872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+Staff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A162A2DA-C6AB-4DEF-AD2E-EC967CBFAC66}" type="parTrans" cxnId="{86D56EC5-E7FF-4347-838A-B52244CF2E99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1CA6C1DE-BD19-4E2F-B6E7-67B52E5547DC}" type="sibTrans" cxnId="{86D56EC5-E7FF-4347-838A-B52244CF2E99}">
      <dgm:prSet/>
      <dgm:spPr/>
      <dgm:t>
        <a:bodyPr/>
        <a:lstStyle/>
        <a:p>
          <a:endParaRPr lang="en-US"/>
        </a:p>
      </dgm:t>
    </dgm:pt>
    <dgm:pt modelId="{1E20C8D4-94DF-471C-8543-114AAEECB08D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Annual Meet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D5E1CBEA-A22C-4DBB-911F-F35FDC415229}" type="parTrans" cxnId="{DB9F97C3-16AF-4478-A076-BF45AFB78138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02BD1BF7-C6CA-4AEB-8A87-7EF3C77CFE45}" type="sibTrans" cxnId="{DB9F97C3-16AF-4478-A076-BF45AFB78138}">
      <dgm:prSet/>
      <dgm:spPr/>
      <dgm:t>
        <a:bodyPr/>
        <a:lstStyle/>
        <a:p>
          <a:endParaRPr lang="en-US"/>
        </a:p>
      </dgm:t>
    </dgm:pt>
    <dgm:pt modelId="{533CEEC5-E114-4469-9B28-3F0BB2FCA703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24 members: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5C08357D-750E-4D53-9211-BD41FF040230}" type="parTrans" cxnId="{AAD87BE8-8586-435E-B005-9D760D304AC5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A4AF3A93-50DA-4DCE-BE72-06B05B4682EF}" type="sibTrans" cxnId="{AAD87BE8-8586-435E-B005-9D760D304AC5}">
      <dgm:prSet/>
      <dgm:spPr/>
      <dgm:t>
        <a:bodyPr/>
        <a:lstStyle/>
        <a:p>
          <a:endParaRPr lang="en-US"/>
        </a:p>
      </dgm:t>
    </dgm:pt>
    <dgm:pt modelId="{EF92B694-D88D-43F7-AEAB-857CCBE5084B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5 reserved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FE0B7C8B-84EC-4DD9-8363-CC6D492D5EF7}" type="parTrans" cxnId="{307444D1-722D-4571-99FB-4B2C8F130CD8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A2A7A10E-8CEE-47E0-A1AD-38D54583C338}" type="sibTrans" cxnId="{307444D1-722D-4571-99FB-4B2C8F130CD8}">
      <dgm:prSet/>
      <dgm:spPr/>
      <dgm:t>
        <a:bodyPr/>
        <a:lstStyle/>
        <a:p>
          <a:endParaRPr lang="en-US"/>
        </a:p>
      </dgm:t>
    </dgm:pt>
    <dgm:pt modelId="{8E2B3F52-CCB7-4678-9744-9BC98BE19D5D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5 year (reappoint Yes)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7BF4B4AA-9BC8-4222-88A5-F05D40D083D2}" type="parTrans" cxnId="{A3E7D8B5-1445-44E9-A8DF-1CF882196C58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C285EC8A-1D3F-48BA-A376-6C5BD4080A29}" type="sibTrans" cxnId="{A3E7D8B5-1445-44E9-A8DF-1CF882196C58}">
      <dgm:prSet/>
      <dgm:spPr/>
      <dgm:t>
        <a:bodyPr/>
        <a:lstStyle/>
        <a:p>
          <a:endParaRPr lang="en-US"/>
        </a:p>
      </dgm:t>
    </dgm:pt>
    <dgm:pt modelId="{6928C06A-0751-4C1B-9591-07B105F7A0C5}" type="pres">
      <dgm:prSet presAssocID="{0D3A1810-1D65-4B8D-B06C-5B98CA78B79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8F0519-9911-4172-8B32-A4CD61A9B2FC}" type="pres">
      <dgm:prSet presAssocID="{7F7166F9-01F5-42C0-A986-35F2C94C28BE}" presName="root" presStyleCnt="0"/>
      <dgm:spPr/>
      <dgm:t>
        <a:bodyPr/>
        <a:lstStyle/>
        <a:p>
          <a:endParaRPr lang="en-US"/>
        </a:p>
      </dgm:t>
    </dgm:pt>
    <dgm:pt modelId="{2F1CDB5B-4C4F-49FE-AC6A-769E6363E3FB}" type="pres">
      <dgm:prSet presAssocID="{7F7166F9-01F5-42C0-A986-35F2C94C28BE}" presName="rootComposite" presStyleCnt="0"/>
      <dgm:spPr/>
      <dgm:t>
        <a:bodyPr/>
        <a:lstStyle/>
        <a:p>
          <a:endParaRPr lang="en-US"/>
        </a:p>
      </dgm:t>
    </dgm:pt>
    <dgm:pt modelId="{C74992CF-6D8A-4173-A324-DB17663B94F8}" type="pres">
      <dgm:prSet presAssocID="{7F7166F9-01F5-42C0-A986-35F2C94C28BE}" presName="rootText" presStyleLbl="node1" presStyleIdx="0" presStyleCnt="3"/>
      <dgm:spPr/>
      <dgm:t>
        <a:bodyPr/>
        <a:lstStyle/>
        <a:p>
          <a:endParaRPr lang="en-US"/>
        </a:p>
      </dgm:t>
    </dgm:pt>
    <dgm:pt modelId="{6DD98D39-BE34-4F6E-9DAC-52F9CA9483C7}" type="pres">
      <dgm:prSet presAssocID="{7F7166F9-01F5-42C0-A986-35F2C94C28BE}" presName="rootConnector" presStyleLbl="node1" presStyleIdx="0" presStyleCnt="3"/>
      <dgm:spPr/>
      <dgm:t>
        <a:bodyPr/>
        <a:lstStyle/>
        <a:p>
          <a:endParaRPr lang="en-US"/>
        </a:p>
      </dgm:t>
    </dgm:pt>
    <dgm:pt modelId="{D9DDC497-A538-4192-9F44-CAA580D076D2}" type="pres">
      <dgm:prSet presAssocID="{7F7166F9-01F5-42C0-A986-35F2C94C28BE}" presName="childShape" presStyleCnt="0"/>
      <dgm:spPr/>
      <dgm:t>
        <a:bodyPr/>
        <a:lstStyle/>
        <a:p>
          <a:endParaRPr lang="en-US"/>
        </a:p>
      </dgm:t>
    </dgm:pt>
    <dgm:pt modelId="{8D122F58-0BC8-4275-A229-0E4A984DA6FF}" type="pres">
      <dgm:prSet presAssocID="{196DD7EE-99EF-4AE1-AA08-4D282277DA8D}" presName="Name13" presStyleLbl="parChTrans1D2" presStyleIdx="0" presStyleCnt="9"/>
      <dgm:spPr/>
      <dgm:t>
        <a:bodyPr/>
        <a:lstStyle/>
        <a:p>
          <a:endParaRPr lang="en-US"/>
        </a:p>
      </dgm:t>
    </dgm:pt>
    <dgm:pt modelId="{AF723083-7D44-4773-9AB8-34F3AE836C8B}" type="pres">
      <dgm:prSet presAssocID="{847AD41B-A703-4726-9485-57B8CC70495F}" presName="childText" presStyleLbl="bgAcc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5CEC57-7B77-4F39-BCF8-886E6C50764B}" type="pres">
      <dgm:prSet presAssocID="{C8EEFD2E-F386-437C-B6BE-73BEE7AFD160}" presName="Name13" presStyleLbl="parChTrans1D2" presStyleIdx="1" presStyleCnt="9"/>
      <dgm:spPr/>
      <dgm:t>
        <a:bodyPr/>
        <a:lstStyle/>
        <a:p>
          <a:endParaRPr lang="en-US"/>
        </a:p>
      </dgm:t>
    </dgm:pt>
    <dgm:pt modelId="{2BDB21E8-20E8-4D69-8A6D-CAAFB1A42FAA}" type="pres">
      <dgm:prSet presAssocID="{BBE3CFBE-E366-4AC4-A01A-8B11CE92C442}" presName="childText" presStyleLbl="bgAcc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52280C-6A3D-4DE0-A0D0-25E380C1C799}" type="pres">
      <dgm:prSet presAssocID="{D5E1CBEA-A22C-4DBB-911F-F35FDC415229}" presName="Name13" presStyleLbl="parChTrans1D2" presStyleIdx="2" presStyleCnt="9"/>
      <dgm:spPr/>
      <dgm:t>
        <a:bodyPr/>
        <a:lstStyle/>
        <a:p>
          <a:endParaRPr lang="en-US"/>
        </a:p>
      </dgm:t>
    </dgm:pt>
    <dgm:pt modelId="{BE594D35-5B0D-4D5A-8F93-E6E2FE991968}" type="pres">
      <dgm:prSet presAssocID="{1E20C8D4-94DF-471C-8543-114AAEECB08D}" presName="childText" presStyleLbl="bgAcc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8EF175-E43D-429D-A1D3-ED5F9A1FAB3B}" type="pres">
      <dgm:prSet presAssocID="{B27BD66A-68E4-41C1-881B-9B8ABCB66D79}" presName="root" presStyleCnt="0"/>
      <dgm:spPr/>
      <dgm:t>
        <a:bodyPr/>
        <a:lstStyle/>
        <a:p>
          <a:endParaRPr lang="en-US"/>
        </a:p>
      </dgm:t>
    </dgm:pt>
    <dgm:pt modelId="{0840A260-033B-469C-90BE-CAB905BDD647}" type="pres">
      <dgm:prSet presAssocID="{B27BD66A-68E4-41C1-881B-9B8ABCB66D79}" presName="rootComposite" presStyleCnt="0"/>
      <dgm:spPr/>
      <dgm:t>
        <a:bodyPr/>
        <a:lstStyle/>
        <a:p>
          <a:endParaRPr lang="en-US"/>
        </a:p>
      </dgm:t>
    </dgm:pt>
    <dgm:pt modelId="{60B62826-76E8-4F39-81F3-60D586CF6474}" type="pres">
      <dgm:prSet presAssocID="{B27BD66A-68E4-41C1-881B-9B8ABCB66D79}" presName="rootText" presStyleLbl="node1" presStyleIdx="1" presStyleCnt="3"/>
      <dgm:spPr/>
      <dgm:t>
        <a:bodyPr/>
        <a:lstStyle/>
        <a:p>
          <a:endParaRPr lang="en-US"/>
        </a:p>
      </dgm:t>
    </dgm:pt>
    <dgm:pt modelId="{9CA40E75-6155-40EC-8F09-2CA0B40BF7F8}" type="pres">
      <dgm:prSet presAssocID="{B27BD66A-68E4-41C1-881B-9B8ABCB66D79}" presName="rootConnector" presStyleLbl="node1" presStyleIdx="1" presStyleCnt="3"/>
      <dgm:spPr/>
      <dgm:t>
        <a:bodyPr/>
        <a:lstStyle/>
        <a:p>
          <a:endParaRPr lang="en-US"/>
        </a:p>
      </dgm:t>
    </dgm:pt>
    <dgm:pt modelId="{596676EC-1763-4F87-99D9-73955E8C6A1A}" type="pres">
      <dgm:prSet presAssocID="{B27BD66A-68E4-41C1-881B-9B8ABCB66D79}" presName="childShape" presStyleCnt="0"/>
      <dgm:spPr/>
      <dgm:t>
        <a:bodyPr/>
        <a:lstStyle/>
        <a:p>
          <a:endParaRPr lang="en-US"/>
        </a:p>
      </dgm:t>
    </dgm:pt>
    <dgm:pt modelId="{2831CD48-2FBD-4B88-AD3A-94581413FFA4}" type="pres">
      <dgm:prSet presAssocID="{28DF7D60-ACB3-4F21-824E-20A7AEFC9817}" presName="Name13" presStyleLbl="parChTrans1D2" presStyleIdx="3" presStyleCnt="9"/>
      <dgm:spPr/>
      <dgm:t>
        <a:bodyPr/>
        <a:lstStyle/>
        <a:p>
          <a:endParaRPr lang="en-US"/>
        </a:p>
      </dgm:t>
    </dgm:pt>
    <dgm:pt modelId="{B6CB7280-D8F6-4BDA-A9D1-24F90CFD1DDB}" type="pres">
      <dgm:prSet presAssocID="{76497526-33AF-4B73-892D-DD07659A5D78}" presName="childText" presStyleLbl="bgAcc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D3962D-5C14-4815-B41A-54AEAA35D85D}" type="pres">
      <dgm:prSet presAssocID="{5C08357D-750E-4D53-9211-BD41FF040230}" presName="Name13" presStyleLbl="parChTrans1D2" presStyleIdx="4" presStyleCnt="9"/>
      <dgm:spPr/>
      <dgm:t>
        <a:bodyPr/>
        <a:lstStyle/>
        <a:p>
          <a:endParaRPr lang="en-US"/>
        </a:p>
      </dgm:t>
    </dgm:pt>
    <dgm:pt modelId="{B125D4B3-A439-4DF7-9C25-AF7AE2E4DAC6}" type="pres">
      <dgm:prSet presAssocID="{533CEEC5-E114-4469-9B28-3F0BB2FCA703}" presName="childText" presStyleLbl="bgAcc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34B3AE-1B28-4B4B-900B-F24121E7F95A}" type="pres">
      <dgm:prSet presAssocID="{FE0B7C8B-84EC-4DD9-8363-CC6D492D5EF7}" presName="Name13" presStyleLbl="parChTrans1D2" presStyleIdx="5" presStyleCnt="9"/>
      <dgm:spPr/>
      <dgm:t>
        <a:bodyPr/>
        <a:lstStyle/>
        <a:p>
          <a:endParaRPr lang="en-US"/>
        </a:p>
      </dgm:t>
    </dgm:pt>
    <dgm:pt modelId="{110366D1-D980-42BF-A92B-B3F1357CCB54}" type="pres">
      <dgm:prSet presAssocID="{EF92B694-D88D-43F7-AEAB-857CCBE5084B}" presName="childText" presStyleLbl="bgAcc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D6CC6A-2122-45D5-8216-0A7296699F66}" type="pres">
      <dgm:prSet presAssocID="{2ABD2C64-756A-481C-ACF1-B3B314480875}" presName="root" presStyleCnt="0"/>
      <dgm:spPr/>
      <dgm:t>
        <a:bodyPr/>
        <a:lstStyle/>
        <a:p>
          <a:endParaRPr lang="en-US"/>
        </a:p>
      </dgm:t>
    </dgm:pt>
    <dgm:pt modelId="{DD6C9368-6957-4FF1-88E1-B043B90A835B}" type="pres">
      <dgm:prSet presAssocID="{2ABD2C64-756A-481C-ACF1-B3B314480875}" presName="rootComposite" presStyleCnt="0"/>
      <dgm:spPr/>
      <dgm:t>
        <a:bodyPr/>
        <a:lstStyle/>
        <a:p>
          <a:endParaRPr lang="en-US"/>
        </a:p>
      </dgm:t>
    </dgm:pt>
    <dgm:pt modelId="{A3730A4E-3566-4250-9FA2-64CE589FC9C3}" type="pres">
      <dgm:prSet presAssocID="{2ABD2C64-756A-481C-ACF1-B3B314480875}" presName="rootText" presStyleLbl="node1" presStyleIdx="2" presStyleCnt="3"/>
      <dgm:spPr/>
      <dgm:t>
        <a:bodyPr/>
        <a:lstStyle/>
        <a:p>
          <a:endParaRPr lang="en-US"/>
        </a:p>
      </dgm:t>
    </dgm:pt>
    <dgm:pt modelId="{D05968A0-6992-48FF-BBD1-B553171FA421}" type="pres">
      <dgm:prSet presAssocID="{2ABD2C64-756A-481C-ACF1-B3B314480875}" presName="rootConnector" presStyleLbl="node1" presStyleIdx="2" presStyleCnt="3"/>
      <dgm:spPr/>
      <dgm:t>
        <a:bodyPr/>
        <a:lstStyle/>
        <a:p>
          <a:endParaRPr lang="en-US"/>
        </a:p>
      </dgm:t>
    </dgm:pt>
    <dgm:pt modelId="{B0FAF2DE-40F6-4B2A-8D7B-F7EE882164EC}" type="pres">
      <dgm:prSet presAssocID="{2ABD2C64-756A-481C-ACF1-B3B314480875}" presName="childShape" presStyleCnt="0"/>
      <dgm:spPr/>
      <dgm:t>
        <a:bodyPr/>
        <a:lstStyle/>
        <a:p>
          <a:endParaRPr lang="en-US"/>
        </a:p>
      </dgm:t>
    </dgm:pt>
    <dgm:pt modelId="{78BAF6F9-6EC0-444F-801B-3E56A1AB14EE}" type="pres">
      <dgm:prSet presAssocID="{7BF4B4AA-9BC8-4222-88A5-F05D40D083D2}" presName="Name13" presStyleLbl="parChTrans1D2" presStyleIdx="6" presStyleCnt="9"/>
      <dgm:spPr/>
      <dgm:t>
        <a:bodyPr/>
        <a:lstStyle/>
        <a:p>
          <a:endParaRPr lang="en-US"/>
        </a:p>
      </dgm:t>
    </dgm:pt>
    <dgm:pt modelId="{F97C0887-5013-4ABB-B9E3-0D73AC66CAB7}" type="pres">
      <dgm:prSet presAssocID="{8E2B3F52-CCB7-4678-9744-9BC98BE19D5D}" presName="childText" presStyleLbl="bgAcc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160CDE-DB15-446C-95B0-7F6E7C345F0A}" type="pres">
      <dgm:prSet presAssocID="{8E8DAC3D-7F8C-4E9A-9A06-16FCA52530B3}" presName="Name13" presStyleLbl="parChTrans1D2" presStyleIdx="7" presStyleCnt="9"/>
      <dgm:spPr/>
      <dgm:t>
        <a:bodyPr/>
        <a:lstStyle/>
        <a:p>
          <a:endParaRPr lang="en-US"/>
        </a:p>
      </dgm:t>
    </dgm:pt>
    <dgm:pt modelId="{F40C06F5-7C02-4933-B151-89896DCBD479}" type="pres">
      <dgm:prSet presAssocID="{492C4D8B-14D1-42B6-84EF-6EF0BF986B84}" presName="childText" presStyleLbl="bgAcc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D38BB1-650F-4D93-AA53-CE6D81AFD02E}" type="pres">
      <dgm:prSet presAssocID="{A162A2DA-C6AB-4DEF-AD2E-EC967CBFAC66}" presName="Name13" presStyleLbl="parChTrans1D2" presStyleIdx="8" presStyleCnt="9"/>
      <dgm:spPr/>
      <dgm:t>
        <a:bodyPr/>
        <a:lstStyle/>
        <a:p>
          <a:endParaRPr lang="en-US"/>
        </a:p>
      </dgm:t>
    </dgm:pt>
    <dgm:pt modelId="{D167D26D-156D-41CD-93F8-44A9956AC7E6}" type="pres">
      <dgm:prSet presAssocID="{B5767C3A-A9DC-4081-9D83-1EB6F4F74872}" presName="childText" presStyleLbl="bgAcc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08CDAC-EBC5-4B03-8FE1-6D1D9B5EB21B}" type="presOf" srcId="{8E8DAC3D-7F8C-4E9A-9A06-16FCA52530B3}" destId="{97160CDE-DB15-446C-95B0-7F6E7C345F0A}" srcOrd="0" destOrd="0" presId="urn:microsoft.com/office/officeart/2005/8/layout/hierarchy3"/>
    <dgm:cxn modelId="{F0710707-E6AD-4892-9C4C-7619329BDD68}" type="presOf" srcId="{8E2B3F52-CCB7-4678-9744-9BC98BE19D5D}" destId="{F97C0887-5013-4ABB-B9E3-0D73AC66CAB7}" srcOrd="0" destOrd="0" presId="urn:microsoft.com/office/officeart/2005/8/layout/hierarchy3"/>
    <dgm:cxn modelId="{84B198F3-2760-4534-95A0-6CFFBF5DC380}" type="presOf" srcId="{A162A2DA-C6AB-4DEF-AD2E-EC967CBFAC66}" destId="{CFD38BB1-650F-4D93-AA53-CE6D81AFD02E}" srcOrd="0" destOrd="0" presId="urn:microsoft.com/office/officeart/2005/8/layout/hierarchy3"/>
    <dgm:cxn modelId="{925F890F-045E-4875-B7B8-B8DF19292E87}" srcId="{0D3A1810-1D65-4B8D-B06C-5B98CA78B799}" destId="{B27BD66A-68E4-41C1-881B-9B8ABCB66D79}" srcOrd="1" destOrd="0" parTransId="{0A842A72-BF10-4D37-BDF2-1A3F60E80272}" sibTransId="{FF3D7D7A-2EE1-41ED-B0FB-FFF94165BDC2}"/>
    <dgm:cxn modelId="{86D56EC5-E7FF-4347-838A-B52244CF2E99}" srcId="{2ABD2C64-756A-481C-ACF1-B3B314480875}" destId="{B5767C3A-A9DC-4081-9D83-1EB6F4F74872}" srcOrd="2" destOrd="0" parTransId="{A162A2DA-C6AB-4DEF-AD2E-EC967CBFAC66}" sibTransId="{1CA6C1DE-BD19-4E2F-B6E7-67B52E5547DC}"/>
    <dgm:cxn modelId="{EA322939-7A3F-423E-BDD7-09169E011558}" type="presOf" srcId="{B27BD66A-68E4-41C1-881B-9B8ABCB66D79}" destId="{60B62826-76E8-4F39-81F3-60D586CF6474}" srcOrd="0" destOrd="0" presId="urn:microsoft.com/office/officeart/2005/8/layout/hierarchy3"/>
    <dgm:cxn modelId="{F77A3400-9585-4177-BD2B-27EBDFC21AA3}" type="presOf" srcId="{EF92B694-D88D-43F7-AEAB-857CCBE5084B}" destId="{110366D1-D980-42BF-A92B-B3F1357CCB54}" srcOrd="0" destOrd="0" presId="urn:microsoft.com/office/officeart/2005/8/layout/hierarchy3"/>
    <dgm:cxn modelId="{5C4F6AAF-DF01-4924-A3BA-910496175333}" type="presOf" srcId="{B5767C3A-A9DC-4081-9D83-1EB6F4F74872}" destId="{D167D26D-156D-41CD-93F8-44A9956AC7E6}" srcOrd="0" destOrd="0" presId="urn:microsoft.com/office/officeart/2005/8/layout/hierarchy3"/>
    <dgm:cxn modelId="{A1BED216-E25E-4265-A3D4-5C13FD4C709E}" type="presOf" srcId="{0D3A1810-1D65-4B8D-B06C-5B98CA78B799}" destId="{6928C06A-0751-4C1B-9591-07B105F7A0C5}" srcOrd="0" destOrd="0" presId="urn:microsoft.com/office/officeart/2005/8/layout/hierarchy3"/>
    <dgm:cxn modelId="{42C3F6DC-2FCE-4938-AD05-E613F4420902}" srcId="{2ABD2C64-756A-481C-ACF1-B3B314480875}" destId="{492C4D8B-14D1-42B6-84EF-6EF0BF986B84}" srcOrd="1" destOrd="0" parTransId="{8E8DAC3D-7F8C-4E9A-9A06-16FCA52530B3}" sibTransId="{5F59F4EE-B9A9-40CB-A169-642967168D75}"/>
    <dgm:cxn modelId="{E739DA59-91BC-4AAC-B2B9-359F73CF1AD3}" type="presOf" srcId="{5C08357D-750E-4D53-9211-BD41FF040230}" destId="{ECD3962D-5C14-4815-B41A-54AEAA35D85D}" srcOrd="0" destOrd="0" presId="urn:microsoft.com/office/officeart/2005/8/layout/hierarchy3"/>
    <dgm:cxn modelId="{8473F7E6-109E-499D-AA52-3894717FCAAE}" srcId="{0D3A1810-1D65-4B8D-B06C-5B98CA78B799}" destId="{2ABD2C64-756A-481C-ACF1-B3B314480875}" srcOrd="2" destOrd="0" parTransId="{362B7680-74F8-40AF-8969-51565E0FF345}" sibTransId="{56922783-982C-4703-9527-A28931B9CF19}"/>
    <dgm:cxn modelId="{8DB82086-2D67-499F-82BD-C0E7C8564F8E}" srcId="{B27BD66A-68E4-41C1-881B-9B8ABCB66D79}" destId="{76497526-33AF-4B73-892D-DD07659A5D78}" srcOrd="0" destOrd="0" parTransId="{28DF7D60-ACB3-4F21-824E-20A7AEFC9817}" sibTransId="{6725F60E-1678-4379-8131-E44A8E022CFD}"/>
    <dgm:cxn modelId="{B4B17B88-4059-4B8F-AFA8-1ACEFA947E67}" type="presOf" srcId="{B27BD66A-68E4-41C1-881B-9B8ABCB66D79}" destId="{9CA40E75-6155-40EC-8F09-2CA0B40BF7F8}" srcOrd="1" destOrd="0" presId="urn:microsoft.com/office/officeart/2005/8/layout/hierarchy3"/>
    <dgm:cxn modelId="{947F1FD4-CA9D-4DD6-BF81-483747148983}" type="presOf" srcId="{28DF7D60-ACB3-4F21-824E-20A7AEFC9817}" destId="{2831CD48-2FBD-4B88-AD3A-94581413FFA4}" srcOrd="0" destOrd="0" presId="urn:microsoft.com/office/officeart/2005/8/layout/hierarchy3"/>
    <dgm:cxn modelId="{8FBBE2DD-3E4F-4DE9-91B3-CA7F69577219}" type="presOf" srcId="{847AD41B-A703-4726-9485-57B8CC70495F}" destId="{AF723083-7D44-4773-9AB8-34F3AE836C8B}" srcOrd="0" destOrd="0" presId="urn:microsoft.com/office/officeart/2005/8/layout/hierarchy3"/>
    <dgm:cxn modelId="{944901DF-9CD1-46A7-BC80-B56B9CA8E4EB}" srcId="{7F7166F9-01F5-42C0-A986-35F2C94C28BE}" destId="{847AD41B-A703-4726-9485-57B8CC70495F}" srcOrd="0" destOrd="0" parTransId="{196DD7EE-99EF-4AE1-AA08-4D282277DA8D}" sibTransId="{7E1365B5-284D-48F2-AFFC-BAF7CEDD5658}"/>
    <dgm:cxn modelId="{AAD87BE8-8586-435E-B005-9D760D304AC5}" srcId="{B27BD66A-68E4-41C1-881B-9B8ABCB66D79}" destId="{533CEEC5-E114-4469-9B28-3F0BB2FCA703}" srcOrd="1" destOrd="0" parTransId="{5C08357D-750E-4D53-9211-BD41FF040230}" sibTransId="{A4AF3A93-50DA-4DCE-BE72-06B05B4682EF}"/>
    <dgm:cxn modelId="{A0946EA9-98DC-4249-9EAF-14E75D6B8091}" type="presOf" srcId="{1E20C8D4-94DF-471C-8543-114AAEECB08D}" destId="{BE594D35-5B0D-4D5A-8F93-E6E2FE991968}" srcOrd="0" destOrd="0" presId="urn:microsoft.com/office/officeart/2005/8/layout/hierarchy3"/>
    <dgm:cxn modelId="{5180F17F-2AE1-41C7-A7CA-918131D039ED}" type="presOf" srcId="{C8EEFD2E-F386-437C-B6BE-73BEE7AFD160}" destId="{BE5CEC57-7B77-4F39-BCF8-886E6C50764B}" srcOrd="0" destOrd="0" presId="urn:microsoft.com/office/officeart/2005/8/layout/hierarchy3"/>
    <dgm:cxn modelId="{2D0C428F-4F1B-49CB-AF65-C9B53BEA68D1}" srcId="{7F7166F9-01F5-42C0-A986-35F2C94C28BE}" destId="{BBE3CFBE-E366-4AC4-A01A-8B11CE92C442}" srcOrd="1" destOrd="0" parTransId="{C8EEFD2E-F386-437C-B6BE-73BEE7AFD160}" sibTransId="{CB490C94-5363-428C-89FE-2CF02887D731}"/>
    <dgm:cxn modelId="{9AFFAB55-1786-4008-B6AB-931A622F52F3}" type="presOf" srcId="{FE0B7C8B-84EC-4DD9-8363-CC6D492D5EF7}" destId="{0C34B3AE-1B28-4B4B-900B-F24121E7F95A}" srcOrd="0" destOrd="0" presId="urn:microsoft.com/office/officeart/2005/8/layout/hierarchy3"/>
    <dgm:cxn modelId="{DB9F97C3-16AF-4478-A076-BF45AFB78138}" srcId="{7F7166F9-01F5-42C0-A986-35F2C94C28BE}" destId="{1E20C8D4-94DF-471C-8543-114AAEECB08D}" srcOrd="2" destOrd="0" parTransId="{D5E1CBEA-A22C-4DBB-911F-F35FDC415229}" sibTransId="{02BD1BF7-C6CA-4AEB-8A87-7EF3C77CFE45}"/>
    <dgm:cxn modelId="{BDF72279-88D0-4CE6-9CB9-F0FE0DBEF138}" type="presOf" srcId="{2ABD2C64-756A-481C-ACF1-B3B314480875}" destId="{A3730A4E-3566-4250-9FA2-64CE589FC9C3}" srcOrd="0" destOrd="0" presId="urn:microsoft.com/office/officeart/2005/8/layout/hierarchy3"/>
    <dgm:cxn modelId="{A3E7D8B5-1445-44E9-A8DF-1CF882196C58}" srcId="{2ABD2C64-756A-481C-ACF1-B3B314480875}" destId="{8E2B3F52-CCB7-4678-9744-9BC98BE19D5D}" srcOrd="0" destOrd="0" parTransId="{7BF4B4AA-9BC8-4222-88A5-F05D40D083D2}" sibTransId="{C285EC8A-1D3F-48BA-A376-6C5BD4080A29}"/>
    <dgm:cxn modelId="{3BD4BF85-A4B5-41FD-814C-1A811ABAFA94}" type="presOf" srcId="{7F7166F9-01F5-42C0-A986-35F2C94C28BE}" destId="{C74992CF-6D8A-4173-A324-DB17663B94F8}" srcOrd="0" destOrd="0" presId="urn:microsoft.com/office/officeart/2005/8/layout/hierarchy3"/>
    <dgm:cxn modelId="{040B319B-100B-4FEE-A3ED-73C5411C575D}" type="presOf" srcId="{D5E1CBEA-A22C-4DBB-911F-F35FDC415229}" destId="{9E52280C-6A3D-4DE0-A0D0-25E380C1C799}" srcOrd="0" destOrd="0" presId="urn:microsoft.com/office/officeart/2005/8/layout/hierarchy3"/>
    <dgm:cxn modelId="{4382BC4B-6DD9-4613-BBFC-6D8503050DD3}" type="presOf" srcId="{196DD7EE-99EF-4AE1-AA08-4D282277DA8D}" destId="{8D122F58-0BC8-4275-A229-0E4A984DA6FF}" srcOrd="0" destOrd="0" presId="urn:microsoft.com/office/officeart/2005/8/layout/hierarchy3"/>
    <dgm:cxn modelId="{307444D1-722D-4571-99FB-4B2C8F130CD8}" srcId="{B27BD66A-68E4-41C1-881B-9B8ABCB66D79}" destId="{EF92B694-D88D-43F7-AEAB-857CCBE5084B}" srcOrd="2" destOrd="0" parTransId="{FE0B7C8B-84EC-4DD9-8363-CC6D492D5EF7}" sibTransId="{A2A7A10E-8CEE-47E0-A1AD-38D54583C338}"/>
    <dgm:cxn modelId="{67CCE153-B7C9-42E1-9DA4-23D80316F46B}" type="presOf" srcId="{7BF4B4AA-9BC8-4222-88A5-F05D40D083D2}" destId="{78BAF6F9-6EC0-444F-801B-3E56A1AB14EE}" srcOrd="0" destOrd="0" presId="urn:microsoft.com/office/officeart/2005/8/layout/hierarchy3"/>
    <dgm:cxn modelId="{2372AF4E-9FAF-41DF-B9FF-B1B476C223BD}" type="presOf" srcId="{7F7166F9-01F5-42C0-A986-35F2C94C28BE}" destId="{6DD98D39-BE34-4F6E-9DAC-52F9CA9483C7}" srcOrd="1" destOrd="0" presId="urn:microsoft.com/office/officeart/2005/8/layout/hierarchy3"/>
    <dgm:cxn modelId="{F71C0EAD-1A24-4D18-AEB3-2F557FF35448}" type="presOf" srcId="{76497526-33AF-4B73-892D-DD07659A5D78}" destId="{B6CB7280-D8F6-4BDA-A9D1-24F90CFD1DDB}" srcOrd="0" destOrd="0" presId="urn:microsoft.com/office/officeart/2005/8/layout/hierarchy3"/>
    <dgm:cxn modelId="{A52068C3-656E-40FA-84E9-A3E642B09FAF}" type="presOf" srcId="{BBE3CFBE-E366-4AC4-A01A-8B11CE92C442}" destId="{2BDB21E8-20E8-4D69-8A6D-CAAFB1A42FAA}" srcOrd="0" destOrd="0" presId="urn:microsoft.com/office/officeart/2005/8/layout/hierarchy3"/>
    <dgm:cxn modelId="{38A99C02-72E3-4E60-AF67-C2E638DB2A8D}" srcId="{0D3A1810-1D65-4B8D-B06C-5B98CA78B799}" destId="{7F7166F9-01F5-42C0-A986-35F2C94C28BE}" srcOrd="0" destOrd="0" parTransId="{0A132F26-ABFA-4600-9341-8D498765D59F}" sibTransId="{9492EB4B-AE5A-4D5B-BA7F-65EFBC90EE39}"/>
    <dgm:cxn modelId="{88A3BACC-8F87-49D1-94C8-6C631B81972E}" type="presOf" srcId="{533CEEC5-E114-4469-9B28-3F0BB2FCA703}" destId="{B125D4B3-A439-4DF7-9C25-AF7AE2E4DAC6}" srcOrd="0" destOrd="0" presId="urn:microsoft.com/office/officeart/2005/8/layout/hierarchy3"/>
    <dgm:cxn modelId="{2B5F09B8-A2F8-423C-AFD9-B5142F284D6A}" type="presOf" srcId="{2ABD2C64-756A-481C-ACF1-B3B314480875}" destId="{D05968A0-6992-48FF-BBD1-B553171FA421}" srcOrd="1" destOrd="0" presId="urn:microsoft.com/office/officeart/2005/8/layout/hierarchy3"/>
    <dgm:cxn modelId="{3C886714-5BDF-4EEC-A690-900DAED9FF3A}" type="presOf" srcId="{492C4D8B-14D1-42B6-84EF-6EF0BF986B84}" destId="{F40C06F5-7C02-4933-B151-89896DCBD479}" srcOrd="0" destOrd="0" presId="urn:microsoft.com/office/officeart/2005/8/layout/hierarchy3"/>
    <dgm:cxn modelId="{E015DD75-8AF8-4104-9E2C-E97F6DD9C7A5}" type="presParOf" srcId="{6928C06A-0751-4C1B-9591-07B105F7A0C5}" destId="{B98F0519-9911-4172-8B32-A4CD61A9B2FC}" srcOrd="0" destOrd="0" presId="urn:microsoft.com/office/officeart/2005/8/layout/hierarchy3"/>
    <dgm:cxn modelId="{C4D3D6FA-CCF0-49ED-ADD8-1DEEB91A7931}" type="presParOf" srcId="{B98F0519-9911-4172-8B32-A4CD61A9B2FC}" destId="{2F1CDB5B-4C4F-49FE-AC6A-769E6363E3FB}" srcOrd="0" destOrd="0" presId="urn:microsoft.com/office/officeart/2005/8/layout/hierarchy3"/>
    <dgm:cxn modelId="{77AC0EA6-14CC-47A4-9B6E-3EAA0ABFEEB4}" type="presParOf" srcId="{2F1CDB5B-4C4F-49FE-AC6A-769E6363E3FB}" destId="{C74992CF-6D8A-4173-A324-DB17663B94F8}" srcOrd="0" destOrd="0" presId="urn:microsoft.com/office/officeart/2005/8/layout/hierarchy3"/>
    <dgm:cxn modelId="{65BA4E88-8BEE-4D0E-961C-20172AF1E946}" type="presParOf" srcId="{2F1CDB5B-4C4F-49FE-AC6A-769E6363E3FB}" destId="{6DD98D39-BE34-4F6E-9DAC-52F9CA9483C7}" srcOrd="1" destOrd="0" presId="urn:microsoft.com/office/officeart/2005/8/layout/hierarchy3"/>
    <dgm:cxn modelId="{C3ABB596-0FD4-46BA-899D-E0460BF4FDD0}" type="presParOf" srcId="{B98F0519-9911-4172-8B32-A4CD61A9B2FC}" destId="{D9DDC497-A538-4192-9F44-CAA580D076D2}" srcOrd="1" destOrd="0" presId="urn:microsoft.com/office/officeart/2005/8/layout/hierarchy3"/>
    <dgm:cxn modelId="{6D95DC37-90C0-42B4-A8C4-2C954FBBFCF3}" type="presParOf" srcId="{D9DDC497-A538-4192-9F44-CAA580D076D2}" destId="{8D122F58-0BC8-4275-A229-0E4A984DA6FF}" srcOrd="0" destOrd="0" presId="urn:microsoft.com/office/officeart/2005/8/layout/hierarchy3"/>
    <dgm:cxn modelId="{67AFB62D-71C8-47C7-8FCF-F84101A0AC1D}" type="presParOf" srcId="{D9DDC497-A538-4192-9F44-CAA580D076D2}" destId="{AF723083-7D44-4773-9AB8-34F3AE836C8B}" srcOrd="1" destOrd="0" presId="urn:microsoft.com/office/officeart/2005/8/layout/hierarchy3"/>
    <dgm:cxn modelId="{9E5375B7-1A0C-4F46-BD00-051D63690036}" type="presParOf" srcId="{D9DDC497-A538-4192-9F44-CAA580D076D2}" destId="{BE5CEC57-7B77-4F39-BCF8-886E6C50764B}" srcOrd="2" destOrd="0" presId="urn:microsoft.com/office/officeart/2005/8/layout/hierarchy3"/>
    <dgm:cxn modelId="{28CADB0D-5A3E-4145-AB63-0F5632096D31}" type="presParOf" srcId="{D9DDC497-A538-4192-9F44-CAA580D076D2}" destId="{2BDB21E8-20E8-4D69-8A6D-CAAFB1A42FAA}" srcOrd="3" destOrd="0" presId="urn:microsoft.com/office/officeart/2005/8/layout/hierarchy3"/>
    <dgm:cxn modelId="{A94B6D3E-49B3-426C-A314-B618B88F1FD8}" type="presParOf" srcId="{D9DDC497-A538-4192-9F44-CAA580D076D2}" destId="{9E52280C-6A3D-4DE0-A0D0-25E380C1C799}" srcOrd="4" destOrd="0" presId="urn:microsoft.com/office/officeart/2005/8/layout/hierarchy3"/>
    <dgm:cxn modelId="{C55FBA04-1F85-4C94-9DD7-47018A474CB3}" type="presParOf" srcId="{D9DDC497-A538-4192-9F44-CAA580D076D2}" destId="{BE594D35-5B0D-4D5A-8F93-E6E2FE991968}" srcOrd="5" destOrd="0" presId="urn:microsoft.com/office/officeart/2005/8/layout/hierarchy3"/>
    <dgm:cxn modelId="{B799CFC4-7ADA-4B1F-9F2F-B4D8FAF88988}" type="presParOf" srcId="{6928C06A-0751-4C1B-9591-07B105F7A0C5}" destId="{9D8EF175-E43D-429D-A1D3-ED5F9A1FAB3B}" srcOrd="1" destOrd="0" presId="urn:microsoft.com/office/officeart/2005/8/layout/hierarchy3"/>
    <dgm:cxn modelId="{3FB13C22-9032-40C5-8993-E3A072BAAFC4}" type="presParOf" srcId="{9D8EF175-E43D-429D-A1D3-ED5F9A1FAB3B}" destId="{0840A260-033B-469C-90BE-CAB905BDD647}" srcOrd="0" destOrd="0" presId="urn:microsoft.com/office/officeart/2005/8/layout/hierarchy3"/>
    <dgm:cxn modelId="{56A08389-7ED7-4863-AA54-9C35231CD45E}" type="presParOf" srcId="{0840A260-033B-469C-90BE-CAB905BDD647}" destId="{60B62826-76E8-4F39-81F3-60D586CF6474}" srcOrd="0" destOrd="0" presId="urn:microsoft.com/office/officeart/2005/8/layout/hierarchy3"/>
    <dgm:cxn modelId="{0D737CC6-E4A7-42E8-A42C-89BE29E0D926}" type="presParOf" srcId="{0840A260-033B-469C-90BE-CAB905BDD647}" destId="{9CA40E75-6155-40EC-8F09-2CA0B40BF7F8}" srcOrd="1" destOrd="0" presId="urn:microsoft.com/office/officeart/2005/8/layout/hierarchy3"/>
    <dgm:cxn modelId="{4D35FD7C-C145-4176-BC19-F904FE44D7F6}" type="presParOf" srcId="{9D8EF175-E43D-429D-A1D3-ED5F9A1FAB3B}" destId="{596676EC-1763-4F87-99D9-73955E8C6A1A}" srcOrd="1" destOrd="0" presId="urn:microsoft.com/office/officeart/2005/8/layout/hierarchy3"/>
    <dgm:cxn modelId="{EC562D8B-2DB3-4144-9025-300A92AA7EB3}" type="presParOf" srcId="{596676EC-1763-4F87-99D9-73955E8C6A1A}" destId="{2831CD48-2FBD-4B88-AD3A-94581413FFA4}" srcOrd="0" destOrd="0" presId="urn:microsoft.com/office/officeart/2005/8/layout/hierarchy3"/>
    <dgm:cxn modelId="{EA6D8F7E-560F-417E-8E91-5A5ECDE4AE11}" type="presParOf" srcId="{596676EC-1763-4F87-99D9-73955E8C6A1A}" destId="{B6CB7280-D8F6-4BDA-A9D1-24F90CFD1DDB}" srcOrd="1" destOrd="0" presId="urn:microsoft.com/office/officeart/2005/8/layout/hierarchy3"/>
    <dgm:cxn modelId="{FF1C3E97-D2A1-44BE-8FB3-D2FBBD504B26}" type="presParOf" srcId="{596676EC-1763-4F87-99D9-73955E8C6A1A}" destId="{ECD3962D-5C14-4815-B41A-54AEAA35D85D}" srcOrd="2" destOrd="0" presId="urn:microsoft.com/office/officeart/2005/8/layout/hierarchy3"/>
    <dgm:cxn modelId="{BA7B9579-42FE-4A49-BF4B-D46A42B7219A}" type="presParOf" srcId="{596676EC-1763-4F87-99D9-73955E8C6A1A}" destId="{B125D4B3-A439-4DF7-9C25-AF7AE2E4DAC6}" srcOrd="3" destOrd="0" presId="urn:microsoft.com/office/officeart/2005/8/layout/hierarchy3"/>
    <dgm:cxn modelId="{D32999BD-5F6B-4504-ADE0-7DD285BCAA1B}" type="presParOf" srcId="{596676EC-1763-4F87-99D9-73955E8C6A1A}" destId="{0C34B3AE-1B28-4B4B-900B-F24121E7F95A}" srcOrd="4" destOrd="0" presId="urn:microsoft.com/office/officeart/2005/8/layout/hierarchy3"/>
    <dgm:cxn modelId="{85C34469-A3FC-4D7D-A8AE-5B2FD5449894}" type="presParOf" srcId="{596676EC-1763-4F87-99D9-73955E8C6A1A}" destId="{110366D1-D980-42BF-A92B-B3F1357CCB54}" srcOrd="5" destOrd="0" presId="urn:microsoft.com/office/officeart/2005/8/layout/hierarchy3"/>
    <dgm:cxn modelId="{FD76557D-0CBD-47AD-B80C-1AC57AE4FE54}" type="presParOf" srcId="{6928C06A-0751-4C1B-9591-07B105F7A0C5}" destId="{38D6CC6A-2122-45D5-8216-0A7296699F66}" srcOrd="2" destOrd="0" presId="urn:microsoft.com/office/officeart/2005/8/layout/hierarchy3"/>
    <dgm:cxn modelId="{DDE64189-BBA1-4C02-BF3E-9F2B6FC9C170}" type="presParOf" srcId="{38D6CC6A-2122-45D5-8216-0A7296699F66}" destId="{DD6C9368-6957-4FF1-88E1-B043B90A835B}" srcOrd="0" destOrd="0" presId="urn:microsoft.com/office/officeart/2005/8/layout/hierarchy3"/>
    <dgm:cxn modelId="{F89C154D-9527-4829-9B66-D4BBCF7DE5AB}" type="presParOf" srcId="{DD6C9368-6957-4FF1-88E1-B043B90A835B}" destId="{A3730A4E-3566-4250-9FA2-64CE589FC9C3}" srcOrd="0" destOrd="0" presId="urn:microsoft.com/office/officeart/2005/8/layout/hierarchy3"/>
    <dgm:cxn modelId="{D4D2AF92-5178-4262-9623-186E96E47AE8}" type="presParOf" srcId="{DD6C9368-6957-4FF1-88E1-B043B90A835B}" destId="{D05968A0-6992-48FF-BBD1-B553171FA421}" srcOrd="1" destOrd="0" presId="urn:microsoft.com/office/officeart/2005/8/layout/hierarchy3"/>
    <dgm:cxn modelId="{537D6668-2508-4F10-8B5C-9F4F92F550C1}" type="presParOf" srcId="{38D6CC6A-2122-45D5-8216-0A7296699F66}" destId="{B0FAF2DE-40F6-4B2A-8D7B-F7EE882164EC}" srcOrd="1" destOrd="0" presId="urn:microsoft.com/office/officeart/2005/8/layout/hierarchy3"/>
    <dgm:cxn modelId="{301D3CBA-6D50-47C1-8013-10635FAC0813}" type="presParOf" srcId="{B0FAF2DE-40F6-4B2A-8D7B-F7EE882164EC}" destId="{78BAF6F9-6EC0-444F-801B-3E56A1AB14EE}" srcOrd="0" destOrd="0" presId="urn:microsoft.com/office/officeart/2005/8/layout/hierarchy3"/>
    <dgm:cxn modelId="{4833496E-4335-40FD-A170-06713B948D1E}" type="presParOf" srcId="{B0FAF2DE-40F6-4B2A-8D7B-F7EE882164EC}" destId="{F97C0887-5013-4ABB-B9E3-0D73AC66CAB7}" srcOrd="1" destOrd="0" presId="urn:microsoft.com/office/officeart/2005/8/layout/hierarchy3"/>
    <dgm:cxn modelId="{E3A451B5-A2D1-4D83-B88C-BE9A30B239A2}" type="presParOf" srcId="{B0FAF2DE-40F6-4B2A-8D7B-F7EE882164EC}" destId="{97160CDE-DB15-446C-95B0-7F6E7C345F0A}" srcOrd="2" destOrd="0" presId="urn:microsoft.com/office/officeart/2005/8/layout/hierarchy3"/>
    <dgm:cxn modelId="{04FABF7F-A13B-458D-81B8-A75FDD9867CB}" type="presParOf" srcId="{B0FAF2DE-40F6-4B2A-8D7B-F7EE882164EC}" destId="{F40C06F5-7C02-4933-B151-89896DCBD479}" srcOrd="3" destOrd="0" presId="urn:microsoft.com/office/officeart/2005/8/layout/hierarchy3"/>
    <dgm:cxn modelId="{1825FFD8-42F8-4D30-BFB0-7D30F262077F}" type="presParOf" srcId="{B0FAF2DE-40F6-4B2A-8D7B-F7EE882164EC}" destId="{CFD38BB1-650F-4D93-AA53-CE6D81AFD02E}" srcOrd="4" destOrd="0" presId="urn:microsoft.com/office/officeart/2005/8/layout/hierarchy3"/>
    <dgm:cxn modelId="{FD715BB3-A6F4-4519-AAF7-D47230DB66BD}" type="presParOf" srcId="{B0FAF2DE-40F6-4B2A-8D7B-F7EE882164EC}" destId="{D167D26D-156D-41CD-93F8-44A9956AC7E6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782C19C-147D-422E-99BE-478291E73A01}" type="doc">
      <dgm:prSet loTypeId="urn:microsoft.com/office/officeart/2005/8/layout/hierarchy2" loCatId="hierarchy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F79357F-6F38-4056-A6C8-F13472FFC9D9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Bretton </a:t>
          </a:r>
          <a:br>
            <a:rPr lang="en-US" sz="3200" dirty="0" smtClean="0">
              <a:latin typeface="Franklin Gothic Demi Cond" panose="020B0706030402020204" pitchFamily="34" charset="0"/>
            </a:rPr>
          </a:br>
          <a:r>
            <a:rPr lang="en-US" sz="3200" dirty="0" smtClean="0">
              <a:latin typeface="Franklin Gothic Demi Cond" panose="020B0706030402020204" pitchFamily="34" charset="0"/>
            </a:rPr>
            <a:t>Woods</a:t>
          </a:r>
        </a:p>
        <a:p>
          <a:r>
            <a:rPr lang="en-US" sz="3200" dirty="0" smtClean="0">
              <a:latin typeface="Franklin Gothic Demi Cond" panose="020B0706030402020204" pitchFamily="34" charset="0"/>
            </a:rPr>
            <a:t>New Hampshire </a:t>
          </a:r>
          <a:br>
            <a:rPr lang="en-US" sz="3200" dirty="0" smtClean="0">
              <a:latin typeface="Franklin Gothic Demi Cond" panose="020B0706030402020204" pitchFamily="34" charset="0"/>
            </a:rPr>
          </a:br>
          <a:r>
            <a:rPr lang="en-US" sz="3200" dirty="0" smtClean="0">
              <a:latin typeface="Franklin Gothic Demi Cond" panose="020B0706030402020204" pitchFamily="34" charset="0"/>
            </a:rPr>
            <a:t>1944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9AD7FA36-2D9F-4E20-88BD-92D85D9A5D88}" type="parTrans" cxnId="{1C6083F1-1895-423C-A910-44A21E88EC19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A8ECFBE-DA58-462C-BBC9-A326AEB43FA6}" type="sibTrans" cxnId="{1C6083F1-1895-423C-A910-44A21E88EC19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5B4F1F4-4640-46FF-BAB3-6A2DE71B37C6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World </a:t>
          </a:r>
          <a:br>
            <a:rPr lang="en-US" sz="3200" dirty="0" smtClean="0">
              <a:latin typeface="Franklin Gothic Demi Cond" panose="020B0706030402020204" pitchFamily="34" charset="0"/>
            </a:rPr>
          </a:br>
          <a:r>
            <a:rPr lang="en-US" sz="3200" dirty="0" smtClean="0">
              <a:latin typeface="Franklin Gothic Demi Cond" panose="020B0706030402020204" pitchFamily="34" charset="0"/>
            </a:rPr>
            <a:t>Bank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11A20696-B86C-43CA-BB14-B2C63FAB49D5}" type="parTrans" cxnId="{6A4F0782-306A-4F70-86C9-BBD4003B72D3}">
      <dgm:prSet custT="1"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29F48D4-7622-44F2-8383-3A10E684EE0A}" type="sibTrans" cxnId="{6A4F0782-306A-4F70-86C9-BBD4003B72D3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A5DBF5C3-409D-417E-BE05-041612578A64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IMF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1A8FDA81-6983-478C-A1C7-70EC242B9562}" type="parTrans" cxnId="{48E1DF05-4E7F-4EC9-9A84-90BFEF087F9E}">
      <dgm:prSet custT="1"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DF613A14-2B84-4B8C-BFC9-FD7023B63FC3}" type="sibTrans" cxnId="{48E1DF05-4E7F-4EC9-9A84-90BFEF087F9E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3E40BBCD-44EF-4C74-8FDE-F1EFE1AE6CEA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GATT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95102562-F87F-4D99-A495-DA992D3F611C}" type="parTrans" cxnId="{FFBD2081-1A6D-49A3-988C-4AE235A1C205}">
      <dgm:prSet custT="1"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E7780C84-4D62-476B-A9E5-5E47348CFF4B}" type="sibTrans" cxnId="{FFBD2081-1A6D-49A3-988C-4AE235A1C205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A3720F36-D10D-4BA7-9B4B-A7F1BCCAD6A3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Uruguay Round</a:t>
          </a:r>
          <a:br>
            <a:rPr lang="en-US" sz="3200" dirty="0" smtClean="0">
              <a:latin typeface="Franklin Gothic Demi Cond" panose="020B0706030402020204" pitchFamily="34" charset="0"/>
            </a:rPr>
          </a:br>
          <a:r>
            <a:rPr lang="en-US" sz="3200" dirty="0" smtClean="0">
              <a:latin typeface="Franklin Gothic Demi Cond" panose="020B0706030402020204" pitchFamily="34" charset="0"/>
            </a:rPr>
            <a:t>Marrakesh ’94</a:t>
          </a:r>
          <a:br>
            <a:rPr lang="en-US" sz="3200" dirty="0" smtClean="0">
              <a:latin typeface="Franklin Gothic Demi Cond" panose="020B0706030402020204" pitchFamily="34" charset="0"/>
            </a:rPr>
          </a:br>
          <a:r>
            <a:rPr lang="en-US" sz="3200" dirty="0" smtClean="0">
              <a:latin typeface="Franklin Gothic Demi Cond" panose="020B0706030402020204" pitchFamily="34" charset="0"/>
            </a:rPr>
            <a:t>WTO ’95</a:t>
          </a:r>
        </a:p>
      </dgm:t>
    </dgm:pt>
    <dgm:pt modelId="{3D49E857-A912-484A-BB6F-8C3E6C118697}" type="parTrans" cxnId="{5D38BF04-83E7-4C44-8DFB-05536AA28B43}">
      <dgm:prSet custT="1"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25C60CD9-3003-4AC6-A538-623975BC2D40}" type="sibTrans" cxnId="{5D38BF04-83E7-4C44-8DFB-05536AA28B43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9258DB3D-CE68-4564-8F6B-D5AC63F1CE74}" type="pres">
      <dgm:prSet presAssocID="{9782C19C-147D-422E-99BE-478291E73A0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5A80D7-CADE-4D5C-AF67-E0EEC0A0B26C}" type="pres">
      <dgm:prSet presAssocID="{4F79357F-6F38-4056-A6C8-F13472FFC9D9}" presName="root1" presStyleCnt="0"/>
      <dgm:spPr/>
    </dgm:pt>
    <dgm:pt modelId="{66D795CB-6B7C-4E1B-83B5-0CBEA67357C8}" type="pres">
      <dgm:prSet presAssocID="{4F79357F-6F38-4056-A6C8-F13472FFC9D9}" presName="LevelOneTextNode" presStyleLbl="node0" presStyleIdx="0" presStyleCnt="1" custScaleX="116553" custScaleY="1486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D32B54-5E4E-43B6-A03E-DD056F252A92}" type="pres">
      <dgm:prSet presAssocID="{4F79357F-6F38-4056-A6C8-F13472FFC9D9}" presName="level2hierChild" presStyleCnt="0"/>
      <dgm:spPr/>
    </dgm:pt>
    <dgm:pt modelId="{935482D8-F9E5-426C-ACFE-7DE35A0A28AA}" type="pres">
      <dgm:prSet presAssocID="{11A20696-B86C-43CA-BB14-B2C63FAB49D5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15641FB4-05AE-4CD3-989A-760F6C075DEC}" type="pres">
      <dgm:prSet presAssocID="{11A20696-B86C-43CA-BB14-B2C63FAB49D5}" presName="connTx" presStyleLbl="parChTrans1D2" presStyleIdx="0" presStyleCnt="3"/>
      <dgm:spPr/>
      <dgm:t>
        <a:bodyPr/>
        <a:lstStyle/>
        <a:p>
          <a:endParaRPr lang="en-US"/>
        </a:p>
      </dgm:t>
    </dgm:pt>
    <dgm:pt modelId="{B9F047B1-B538-4334-8838-E9B0E18E81C7}" type="pres">
      <dgm:prSet presAssocID="{65B4F1F4-4640-46FF-BAB3-6A2DE71B37C6}" presName="root2" presStyleCnt="0"/>
      <dgm:spPr/>
    </dgm:pt>
    <dgm:pt modelId="{971ED94D-6C25-4C86-966F-72CF334757E2}" type="pres">
      <dgm:prSet presAssocID="{65B4F1F4-4640-46FF-BAB3-6A2DE71B37C6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E9DE31-5DC8-4FA3-9696-D03E92AC77BF}" type="pres">
      <dgm:prSet presAssocID="{65B4F1F4-4640-46FF-BAB3-6A2DE71B37C6}" presName="level3hierChild" presStyleCnt="0"/>
      <dgm:spPr/>
    </dgm:pt>
    <dgm:pt modelId="{4718F3C6-FF0D-4E97-8CFB-2422A0C8BE4A}" type="pres">
      <dgm:prSet presAssocID="{1A8FDA81-6983-478C-A1C7-70EC242B956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61BE7FC9-D4FD-4953-B6EB-D004299071F9}" type="pres">
      <dgm:prSet presAssocID="{1A8FDA81-6983-478C-A1C7-70EC242B956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DE0EC1D1-CB35-4D39-8498-96134594DCF3}" type="pres">
      <dgm:prSet presAssocID="{A5DBF5C3-409D-417E-BE05-041612578A64}" presName="root2" presStyleCnt="0"/>
      <dgm:spPr/>
    </dgm:pt>
    <dgm:pt modelId="{5EEEBE3F-5FBA-46E0-9F6E-D2E447B64684}" type="pres">
      <dgm:prSet presAssocID="{A5DBF5C3-409D-417E-BE05-041612578A64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DC3EC3-31A0-460E-8CD7-1331512D32A1}" type="pres">
      <dgm:prSet presAssocID="{A5DBF5C3-409D-417E-BE05-041612578A64}" presName="level3hierChild" presStyleCnt="0"/>
      <dgm:spPr/>
    </dgm:pt>
    <dgm:pt modelId="{D53B45A7-3ADB-46D4-9056-4F052D0AB852}" type="pres">
      <dgm:prSet presAssocID="{95102562-F87F-4D99-A495-DA992D3F611C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91C578E2-5EB7-426F-9E86-450144412696}" type="pres">
      <dgm:prSet presAssocID="{95102562-F87F-4D99-A495-DA992D3F611C}" presName="connTx" presStyleLbl="parChTrans1D2" presStyleIdx="2" presStyleCnt="3"/>
      <dgm:spPr/>
      <dgm:t>
        <a:bodyPr/>
        <a:lstStyle/>
        <a:p>
          <a:endParaRPr lang="en-US"/>
        </a:p>
      </dgm:t>
    </dgm:pt>
    <dgm:pt modelId="{31F8B460-5157-41E1-AAD2-3474B13991C5}" type="pres">
      <dgm:prSet presAssocID="{3E40BBCD-44EF-4C74-8FDE-F1EFE1AE6CEA}" presName="root2" presStyleCnt="0"/>
      <dgm:spPr/>
    </dgm:pt>
    <dgm:pt modelId="{0531E08A-83B4-41AD-8DC3-0C0CCC0BA78A}" type="pres">
      <dgm:prSet presAssocID="{3E40BBCD-44EF-4C74-8FDE-F1EFE1AE6CEA}" presName="LevelTwoTextNode" presStyleLbl="node2" presStyleIdx="2" presStyleCnt="3" custLinFactNeighborY="-22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7A89FD-7965-4202-BDE2-10D76F462BBE}" type="pres">
      <dgm:prSet presAssocID="{3E40BBCD-44EF-4C74-8FDE-F1EFE1AE6CEA}" presName="level3hierChild" presStyleCnt="0"/>
      <dgm:spPr/>
    </dgm:pt>
    <dgm:pt modelId="{65751D66-B9B6-4DF3-8057-947B0C38C2AE}" type="pres">
      <dgm:prSet presAssocID="{3D49E857-A912-484A-BB6F-8C3E6C118697}" presName="conn2-1" presStyleLbl="parChTrans1D3" presStyleIdx="0" presStyleCnt="1"/>
      <dgm:spPr/>
      <dgm:t>
        <a:bodyPr/>
        <a:lstStyle/>
        <a:p>
          <a:endParaRPr lang="en-US"/>
        </a:p>
      </dgm:t>
    </dgm:pt>
    <dgm:pt modelId="{0B076E37-0271-4F35-B77D-002B0C6AAD03}" type="pres">
      <dgm:prSet presAssocID="{3D49E857-A912-484A-BB6F-8C3E6C118697}" presName="connTx" presStyleLbl="parChTrans1D3" presStyleIdx="0" presStyleCnt="1"/>
      <dgm:spPr/>
      <dgm:t>
        <a:bodyPr/>
        <a:lstStyle/>
        <a:p>
          <a:endParaRPr lang="en-US"/>
        </a:p>
      </dgm:t>
    </dgm:pt>
    <dgm:pt modelId="{33C58CDB-F0E8-4013-9C68-76090D99CDBE}" type="pres">
      <dgm:prSet presAssocID="{A3720F36-D10D-4BA7-9B4B-A7F1BCCAD6A3}" presName="root2" presStyleCnt="0"/>
      <dgm:spPr/>
    </dgm:pt>
    <dgm:pt modelId="{000BEA6C-F392-481F-86F6-FEF8162504C4}" type="pres">
      <dgm:prSet presAssocID="{A3720F36-D10D-4BA7-9B4B-A7F1BCCAD6A3}" presName="LevelTwoTextNode" presStyleLbl="node3" presStyleIdx="0" presStyleCnt="1" custScaleY="2857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2FD0F1-7364-40D7-BE92-EFB593633F09}" type="pres">
      <dgm:prSet presAssocID="{A3720F36-D10D-4BA7-9B4B-A7F1BCCAD6A3}" presName="level3hierChild" presStyleCnt="0"/>
      <dgm:spPr/>
    </dgm:pt>
  </dgm:ptLst>
  <dgm:cxnLst>
    <dgm:cxn modelId="{C50BE996-6BE9-48AD-8660-154FD8BA261F}" type="presOf" srcId="{95102562-F87F-4D99-A495-DA992D3F611C}" destId="{D53B45A7-3ADB-46D4-9056-4F052D0AB852}" srcOrd="0" destOrd="0" presId="urn:microsoft.com/office/officeart/2005/8/layout/hierarchy2"/>
    <dgm:cxn modelId="{12CE95E0-10AE-4059-8872-4124568D0311}" type="presOf" srcId="{3E40BBCD-44EF-4C74-8FDE-F1EFE1AE6CEA}" destId="{0531E08A-83B4-41AD-8DC3-0C0CCC0BA78A}" srcOrd="0" destOrd="0" presId="urn:microsoft.com/office/officeart/2005/8/layout/hierarchy2"/>
    <dgm:cxn modelId="{5D38BF04-83E7-4C44-8DFB-05536AA28B43}" srcId="{3E40BBCD-44EF-4C74-8FDE-F1EFE1AE6CEA}" destId="{A3720F36-D10D-4BA7-9B4B-A7F1BCCAD6A3}" srcOrd="0" destOrd="0" parTransId="{3D49E857-A912-484A-BB6F-8C3E6C118697}" sibTransId="{25C60CD9-3003-4AC6-A538-623975BC2D40}"/>
    <dgm:cxn modelId="{73BEB48B-D243-4FD7-A453-1B356C78BE04}" type="presOf" srcId="{1A8FDA81-6983-478C-A1C7-70EC242B9562}" destId="{4718F3C6-FF0D-4E97-8CFB-2422A0C8BE4A}" srcOrd="0" destOrd="0" presId="urn:microsoft.com/office/officeart/2005/8/layout/hierarchy2"/>
    <dgm:cxn modelId="{1C6083F1-1895-423C-A910-44A21E88EC19}" srcId="{9782C19C-147D-422E-99BE-478291E73A01}" destId="{4F79357F-6F38-4056-A6C8-F13472FFC9D9}" srcOrd="0" destOrd="0" parTransId="{9AD7FA36-2D9F-4E20-88BD-92D85D9A5D88}" sibTransId="{6A8ECFBE-DA58-462C-BBC9-A326AEB43FA6}"/>
    <dgm:cxn modelId="{8BEBB84E-2840-4BF7-9D84-22CD1165FC88}" type="presOf" srcId="{9782C19C-147D-422E-99BE-478291E73A01}" destId="{9258DB3D-CE68-4564-8F6B-D5AC63F1CE74}" srcOrd="0" destOrd="0" presId="urn:microsoft.com/office/officeart/2005/8/layout/hierarchy2"/>
    <dgm:cxn modelId="{48E1DF05-4E7F-4EC9-9A84-90BFEF087F9E}" srcId="{4F79357F-6F38-4056-A6C8-F13472FFC9D9}" destId="{A5DBF5C3-409D-417E-BE05-041612578A64}" srcOrd="1" destOrd="0" parTransId="{1A8FDA81-6983-478C-A1C7-70EC242B9562}" sibTransId="{DF613A14-2B84-4B8C-BFC9-FD7023B63FC3}"/>
    <dgm:cxn modelId="{6A4F0782-306A-4F70-86C9-BBD4003B72D3}" srcId="{4F79357F-6F38-4056-A6C8-F13472FFC9D9}" destId="{65B4F1F4-4640-46FF-BAB3-6A2DE71B37C6}" srcOrd="0" destOrd="0" parTransId="{11A20696-B86C-43CA-BB14-B2C63FAB49D5}" sibTransId="{629F48D4-7622-44F2-8383-3A10E684EE0A}"/>
    <dgm:cxn modelId="{F227D926-ED5D-4FEA-8D6C-928D31532501}" type="presOf" srcId="{A5DBF5C3-409D-417E-BE05-041612578A64}" destId="{5EEEBE3F-5FBA-46E0-9F6E-D2E447B64684}" srcOrd="0" destOrd="0" presId="urn:microsoft.com/office/officeart/2005/8/layout/hierarchy2"/>
    <dgm:cxn modelId="{554A6E94-167B-48A3-B2A5-A336603E8092}" type="presOf" srcId="{3D49E857-A912-484A-BB6F-8C3E6C118697}" destId="{65751D66-B9B6-4DF3-8057-947B0C38C2AE}" srcOrd="0" destOrd="0" presId="urn:microsoft.com/office/officeart/2005/8/layout/hierarchy2"/>
    <dgm:cxn modelId="{2E37BDCE-5FA0-4F5B-825E-D15B2CC9D8BB}" type="presOf" srcId="{1A8FDA81-6983-478C-A1C7-70EC242B9562}" destId="{61BE7FC9-D4FD-4953-B6EB-D004299071F9}" srcOrd="1" destOrd="0" presId="urn:microsoft.com/office/officeart/2005/8/layout/hierarchy2"/>
    <dgm:cxn modelId="{196E5501-FC64-4576-ADCD-DDCAA1194B66}" type="presOf" srcId="{3D49E857-A912-484A-BB6F-8C3E6C118697}" destId="{0B076E37-0271-4F35-B77D-002B0C6AAD03}" srcOrd="1" destOrd="0" presId="urn:microsoft.com/office/officeart/2005/8/layout/hierarchy2"/>
    <dgm:cxn modelId="{FFBD2081-1A6D-49A3-988C-4AE235A1C205}" srcId="{4F79357F-6F38-4056-A6C8-F13472FFC9D9}" destId="{3E40BBCD-44EF-4C74-8FDE-F1EFE1AE6CEA}" srcOrd="2" destOrd="0" parTransId="{95102562-F87F-4D99-A495-DA992D3F611C}" sibTransId="{E7780C84-4D62-476B-A9E5-5E47348CFF4B}"/>
    <dgm:cxn modelId="{BB1ABBCF-49E0-44BD-BA01-D116676CF131}" type="presOf" srcId="{95102562-F87F-4D99-A495-DA992D3F611C}" destId="{91C578E2-5EB7-426F-9E86-450144412696}" srcOrd="1" destOrd="0" presId="urn:microsoft.com/office/officeart/2005/8/layout/hierarchy2"/>
    <dgm:cxn modelId="{A8C95A16-88D0-4D5C-9C25-F902EFF25670}" type="presOf" srcId="{11A20696-B86C-43CA-BB14-B2C63FAB49D5}" destId="{935482D8-F9E5-426C-ACFE-7DE35A0A28AA}" srcOrd="0" destOrd="0" presId="urn:microsoft.com/office/officeart/2005/8/layout/hierarchy2"/>
    <dgm:cxn modelId="{553485AA-F265-4839-8B31-67FE1E2875C6}" type="presOf" srcId="{65B4F1F4-4640-46FF-BAB3-6A2DE71B37C6}" destId="{971ED94D-6C25-4C86-966F-72CF334757E2}" srcOrd="0" destOrd="0" presId="urn:microsoft.com/office/officeart/2005/8/layout/hierarchy2"/>
    <dgm:cxn modelId="{2E3FD719-DB42-40E3-A531-8D25BED56C4F}" type="presOf" srcId="{11A20696-B86C-43CA-BB14-B2C63FAB49D5}" destId="{15641FB4-05AE-4CD3-989A-760F6C075DEC}" srcOrd="1" destOrd="0" presId="urn:microsoft.com/office/officeart/2005/8/layout/hierarchy2"/>
    <dgm:cxn modelId="{AFFB79A2-F362-49E5-B7C4-2E9911E44CB9}" type="presOf" srcId="{A3720F36-D10D-4BA7-9B4B-A7F1BCCAD6A3}" destId="{000BEA6C-F392-481F-86F6-FEF8162504C4}" srcOrd="0" destOrd="0" presId="urn:microsoft.com/office/officeart/2005/8/layout/hierarchy2"/>
    <dgm:cxn modelId="{422AF953-B43C-4945-AA88-E150A7257B76}" type="presOf" srcId="{4F79357F-6F38-4056-A6C8-F13472FFC9D9}" destId="{66D795CB-6B7C-4E1B-83B5-0CBEA67357C8}" srcOrd="0" destOrd="0" presId="urn:microsoft.com/office/officeart/2005/8/layout/hierarchy2"/>
    <dgm:cxn modelId="{E613C3CB-90A2-44AB-9F78-740BB4D97348}" type="presParOf" srcId="{9258DB3D-CE68-4564-8F6B-D5AC63F1CE74}" destId="{5B5A80D7-CADE-4D5C-AF67-E0EEC0A0B26C}" srcOrd="0" destOrd="0" presId="urn:microsoft.com/office/officeart/2005/8/layout/hierarchy2"/>
    <dgm:cxn modelId="{B33D7DA1-A47E-450C-9C94-E311F22134FD}" type="presParOf" srcId="{5B5A80D7-CADE-4D5C-AF67-E0EEC0A0B26C}" destId="{66D795CB-6B7C-4E1B-83B5-0CBEA67357C8}" srcOrd="0" destOrd="0" presId="urn:microsoft.com/office/officeart/2005/8/layout/hierarchy2"/>
    <dgm:cxn modelId="{633710B7-9594-44C2-8F7C-84CF9B04A1C5}" type="presParOf" srcId="{5B5A80D7-CADE-4D5C-AF67-E0EEC0A0B26C}" destId="{8AD32B54-5E4E-43B6-A03E-DD056F252A92}" srcOrd="1" destOrd="0" presId="urn:microsoft.com/office/officeart/2005/8/layout/hierarchy2"/>
    <dgm:cxn modelId="{75AD3E7C-D30B-438E-8578-8ECC593449B3}" type="presParOf" srcId="{8AD32B54-5E4E-43B6-A03E-DD056F252A92}" destId="{935482D8-F9E5-426C-ACFE-7DE35A0A28AA}" srcOrd="0" destOrd="0" presId="urn:microsoft.com/office/officeart/2005/8/layout/hierarchy2"/>
    <dgm:cxn modelId="{8EB99CE7-AF68-4051-94D3-B619C6077B8F}" type="presParOf" srcId="{935482D8-F9E5-426C-ACFE-7DE35A0A28AA}" destId="{15641FB4-05AE-4CD3-989A-760F6C075DEC}" srcOrd="0" destOrd="0" presId="urn:microsoft.com/office/officeart/2005/8/layout/hierarchy2"/>
    <dgm:cxn modelId="{930D9C9A-9AB2-4370-BFA1-5585B1C91C46}" type="presParOf" srcId="{8AD32B54-5E4E-43B6-A03E-DD056F252A92}" destId="{B9F047B1-B538-4334-8838-E9B0E18E81C7}" srcOrd="1" destOrd="0" presId="urn:microsoft.com/office/officeart/2005/8/layout/hierarchy2"/>
    <dgm:cxn modelId="{131C6DA5-B32C-47E6-9B77-DCDBC38C4AB2}" type="presParOf" srcId="{B9F047B1-B538-4334-8838-E9B0E18E81C7}" destId="{971ED94D-6C25-4C86-966F-72CF334757E2}" srcOrd="0" destOrd="0" presId="urn:microsoft.com/office/officeart/2005/8/layout/hierarchy2"/>
    <dgm:cxn modelId="{C4A074FB-F4B3-477A-9986-5D14BE138FBB}" type="presParOf" srcId="{B9F047B1-B538-4334-8838-E9B0E18E81C7}" destId="{41E9DE31-5DC8-4FA3-9696-D03E92AC77BF}" srcOrd="1" destOrd="0" presId="urn:microsoft.com/office/officeart/2005/8/layout/hierarchy2"/>
    <dgm:cxn modelId="{9D780545-6483-49A0-8F10-B72DEB210F06}" type="presParOf" srcId="{8AD32B54-5E4E-43B6-A03E-DD056F252A92}" destId="{4718F3C6-FF0D-4E97-8CFB-2422A0C8BE4A}" srcOrd="2" destOrd="0" presId="urn:microsoft.com/office/officeart/2005/8/layout/hierarchy2"/>
    <dgm:cxn modelId="{BFC21F02-0BE4-45F5-B96D-B3A942F10DD7}" type="presParOf" srcId="{4718F3C6-FF0D-4E97-8CFB-2422A0C8BE4A}" destId="{61BE7FC9-D4FD-4953-B6EB-D004299071F9}" srcOrd="0" destOrd="0" presId="urn:microsoft.com/office/officeart/2005/8/layout/hierarchy2"/>
    <dgm:cxn modelId="{2B3141E1-FE1B-4FDE-B96B-710703DAD18D}" type="presParOf" srcId="{8AD32B54-5E4E-43B6-A03E-DD056F252A92}" destId="{DE0EC1D1-CB35-4D39-8498-96134594DCF3}" srcOrd="3" destOrd="0" presId="urn:microsoft.com/office/officeart/2005/8/layout/hierarchy2"/>
    <dgm:cxn modelId="{C5C3B0EC-9E9D-481F-A15A-5EE7259B2188}" type="presParOf" srcId="{DE0EC1D1-CB35-4D39-8498-96134594DCF3}" destId="{5EEEBE3F-5FBA-46E0-9F6E-D2E447B64684}" srcOrd="0" destOrd="0" presId="urn:microsoft.com/office/officeart/2005/8/layout/hierarchy2"/>
    <dgm:cxn modelId="{D41B21A7-3FDD-4513-BA2A-87FCF9AC745F}" type="presParOf" srcId="{DE0EC1D1-CB35-4D39-8498-96134594DCF3}" destId="{03DC3EC3-31A0-460E-8CD7-1331512D32A1}" srcOrd="1" destOrd="0" presId="urn:microsoft.com/office/officeart/2005/8/layout/hierarchy2"/>
    <dgm:cxn modelId="{CF781E81-10A1-4E28-A857-2545EE6D3068}" type="presParOf" srcId="{8AD32B54-5E4E-43B6-A03E-DD056F252A92}" destId="{D53B45A7-3ADB-46D4-9056-4F052D0AB852}" srcOrd="4" destOrd="0" presId="urn:microsoft.com/office/officeart/2005/8/layout/hierarchy2"/>
    <dgm:cxn modelId="{94DD4F58-8DD4-4AB3-B102-3488F76E7D2B}" type="presParOf" srcId="{D53B45A7-3ADB-46D4-9056-4F052D0AB852}" destId="{91C578E2-5EB7-426F-9E86-450144412696}" srcOrd="0" destOrd="0" presId="urn:microsoft.com/office/officeart/2005/8/layout/hierarchy2"/>
    <dgm:cxn modelId="{0750FC91-9C5A-4A95-9818-FA68396A3C84}" type="presParOf" srcId="{8AD32B54-5E4E-43B6-A03E-DD056F252A92}" destId="{31F8B460-5157-41E1-AAD2-3474B13991C5}" srcOrd="5" destOrd="0" presId="urn:microsoft.com/office/officeart/2005/8/layout/hierarchy2"/>
    <dgm:cxn modelId="{F50D8CBC-B970-4913-83FB-6E0F03F2B723}" type="presParOf" srcId="{31F8B460-5157-41E1-AAD2-3474B13991C5}" destId="{0531E08A-83B4-41AD-8DC3-0C0CCC0BA78A}" srcOrd="0" destOrd="0" presId="urn:microsoft.com/office/officeart/2005/8/layout/hierarchy2"/>
    <dgm:cxn modelId="{AA4FE600-16CC-442C-9FBA-6CB54CAD7434}" type="presParOf" srcId="{31F8B460-5157-41E1-AAD2-3474B13991C5}" destId="{DE7A89FD-7965-4202-BDE2-10D76F462BBE}" srcOrd="1" destOrd="0" presId="urn:microsoft.com/office/officeart/2005/8/layout/hierarchy2"/>
    <dgm:cxn modelId="{0F847038-8236-4CAF-A8F9-8B404FA41CF8}" type="presParOf" srcId="{DE7A89FD-7965-4202-BDE2-10D76F462BBE}" destId="{65751D66-B9B6-4DF3-8057-947B0C38C2AE}" srcOrd="0" destOrd="0" presId="urn:microsoft.com/office/officeart/2005/8/layout/hierarchy2"/>
    <dgm:cxn modelId="{1F521832-E3B3-41B1-B28C-141666ACAC00}" type="presParOf" srcId="{65751D66-B9B6-4DF3-8057-947B0C38C2AE}" destId="{0B076E37-0271-4F35-B77D-002B0C6AAD03}" srcOrd="0" destOrd="0" presId="urn:microsoft.com/office/officeart/2005/8/layout/hierarchy2"/>
    <dgm:cxn modelId="{682B9DDA-296C-4F3C-B6AD-6323453506D7}" type="presParOf" srcId="{DE7A89FD-7965-4202-BDE2-10D76F462BBE}" destId="{33C58CDB-F0E8-4013-9C68-76090D99CDBE}" srcOrd="1" destOrd="0" presId="urn:microsoft.com/office/officeart/2005/8/layout/hierarchy2"/>
    <dgm:cxn modelId="{1C5FB822-BD9F-4747-8458-158C95D788D1}" type="presParOf" srcId="{33C58CDB-F0E8-4013-9C68-76090D99CDBE}" destId="{000BEA6C-F392-481F-86F6-FEF8162504C4}" srcOrd="0" destOrd="0" presId="urn:microsoft.com/office/officeart/2005/8/layout/hierarchy2"/>
    <dgm:cxn modelId="{9810BA8A-1AED-43F1-8644-7E868D7DB298}" type="presParOf" srcId="{33C58CDB-F0E8-4013-9C68-76090D99CDBE}" destId="{812FD0F1-7364-40D7-BE92-EFB593633F0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782C19C-147D-422E-99BE-478291E73A01}" type="doc">
      <dgm:prSet loTypeId="urn:microsoft.com/office/officeart/2008/layout/HorizontalMultiLevelHierarchy" loCatId="hierarchy" qsTypeId="urn:microsoft.com/office/officeart/2005/8/quickstyle/3d4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F79357F-6F38-4056-A6C8-F13472FFC9D9}">
      <dgm:prSet phldrT="[Text]" custT="1"/>
      <dgm:spPr/>
      <dgm:t>
        <a:bodyPr/>
        <a:lstStyle/>
        <a:p>
          <a:r>
            <a:rPr lang="en-US" sz="5400" dirty="0" smtClean="0">
              <a:latin typeface="Franklin Gothic Demi Cond" panose="020B0706030402020204" pitchFamily="34" charset="0"/>
            </a:rPr>
            <a:t>WTO</a:t>
          </a:r>
          <a:br>
            <a:rPr lang="en-US" sz="5400" dirty="0" smtClean="0">
              <a:latin typeface="Franklin Gothic Demi Cond" panose="020B0706030402020204" pitchFamily="34" charset="0"/>
            </a:rPr>
          </a:br>
          <a:r>
            <a:rPr lang="en-US" sz="5400" dirty="0" smtClean="0">
              <a:latin typeface="Franklin Gothic Demi Cond" panose="020B0706030402020204" pitchFamily="34" charset="0"/>
            </a:rPr>
            <a:t>Structure</a:t>
          </a:r>
          <a:endParaRPr lang="en-US" sz="5400" dirty="0">
            <a:latin typeface="Franklin Gothic Demi Cond" panose="020B0706030402020204" pitchFamily="34" charset="0"/>
          </a:endParaRPr>
        </a:p>
      </dgm:t>
    </dgm:pt>
    <dgm:pt modelId="{9AD7FA36-2D9F-4E20-88BD-92D85D9A5D88}" type="parTrans" cxnId="{1C6083F1-1895-423C-A910-44A21E88EC19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A8ECFBE-DA58-462C-BBC9-A326AEB43FA6}" type="sibTrans" cxnId="{1C6083F1-1895-423C-A910-44A21E88EC19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5B4F1F4-4640-46FF-BAB3-6A2DE71B37C6}">
      <dgm:prSet phldrT="[Text]" custT="1"/>
      <dgm:spPr/>
      <dgm:t>
        <a:bodyPr/>
        <a:lstStyle/>
        <a:p>
          <a:r>
            <a:rPr lang="en-US" sz="5400" dirty="0" smtClean="0">
              <a:latin typeface="Franklin Gothic Demi Cond" panose="020B0706030402020204" pitchFamily="34" charset="0"/>
            </a:rPr>
            <a:t>Ministerial</a:t>
          </a:r>
          <a:br>
            <a:rPr lang="en-US" sz="5400" dirty="0" smtClean="0">
              <a:latin typeface="Franklin Gothic Demi Cond" panose="020B0706030402020204" pitchFamily="34" charset="0"/>
            </a:rPr>
          </a:br>
          <a:r>
            <a:rPr lang="en-US" sz="5400" dirty="0" smtClean="0">
              <a:latin typeface="Franklin Gothic Demi Cond" panose="020B0706030402020204" pitchFamily="34" charset="0"/>
            </a:rPr>
            <a:t>Conference</a:t>
          </a:r>
          <a:endParaRPr lang="en-US" sz="5400" dirty="0">
            <a:latin typeface="Franklin Gothic Demi Cond" panose="020B0706030402020204" pitchFamily="34" charset="0"/>
          </a:endParaRPr>
        </a:p>
      </dgm:t>
    </dgm:pt>
    <dgm:pt modelId="{11A20696-B86C-43CA-BB14-B2C63FAB49D5}" type="parTrans" cxnId="{6A4F0782-306A-4F70-86C9-BBD4003B72D3}">
      <dgm:prSet custT="1"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29F48D4-7622-44F2-8383-3A10E684EE0A}" type="sibTrans" cxnId="{6A4F0782-306A-4F70-86C9-BBD4003B72D3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3E40BBCD-44EF-4C74-8FDE-F1EFE1AE6CEA}">
      <dgm:prSet phldrT="[Text]" custT="1"/>
      <dgm:spPr/>
      <dgm:t>
        <a:bodyPr/>
        <a:lstStyle/>
        <a:p>
          <a:r>
            <a:rPr lang="en-US" sz="5400" dirty="0" smtClean="0">
              <a:latin typeface="Franklin Gothic Demi Cond" panose="020B0706030402020204" pitchFamily="34" charset="0"/>
            </a:rPr>
            <a:t>Secretariat</a:t>
          </a:r>
          <a:endParaRPr lang="en-US" sz="5400" dirty="0">
            <a:latin typeface="Franklin Gothic Demi Cond" panose="020B0706030402020204" pitchFamily="34" charset="0"/>
          </a:endParaRPr>
        </a:p>
      </dgm:t>
    </dgm:pt>
    <dgm:pt modelId="{95102562-F87F-4D99-A495-DA992D3F611C}" type="parTrans" cxnId="{FFBD2081-1A6D-49A3-988C-4AE235A1C205}">
      <dgm:prSet custT="1"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E7780C84-4D62-476B-A9E5-5E47348CFF4B}" type="sibTrans" cxnId="{FFBD2081-1A6D-49A3-988C-4AE235A1C205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B08792B7-F213-46D3-97F2-A6550FA91772}">
      <dgm:prSet phldrT="[Text]" custT="1"/>
      <dgm:spPr/>
      <dgm:t>
        <a:bodyPr/>
        <a:lstStyle/>
        <a:p>
          <a:r>
            <a:rPr lang="en-US" sz="5400" dirty="0" smtClean="0">
              <a:latin typeface="Franklin Gothic Demi Cond" panose="020B0706030402020204" pitchFamily="34" charset="0"/>
            </a:rPr>
            <a:t>General</a:t>
          </a:r>
          <a:br>
            <a:rPr lang="en-US" sz="5400" dirty="0" smtClean="0">
              <a:latin typeface="Franklin Gothic Demi Cond" panose="020B0706030402020204" pitchFamily="34" charset="0"/>
            </a:rPr>
          </a:br>
          <a:r>
            <a:rPr lang="en-US" sz="5400" dirty="0" smtClean="0">
              <a:latin typeface="Franklin Gothic Demi Cond" panose="020B0706030402020204" pitchFamily="34" charset="0"/>
            </a:rPr>
            <a:t>Council</a:t>
          </a:r>
          <a:endParaRPr lang="en-US" sz="5400" dirty="0">
            <a:latin typeface="Franklin Gothic Demi Cond" panose="020B0706030402020204" pitchFamily="34" charset="0"/>
          </a:endParaRPr>
        </a:p>
      </dgm:t>
    </dgm:pt>
    <dgm:pt modelId="{BDE8EEB8-10F0-4C46-A179-3E20C5F1027C}" type="parTrans" cxnId="{3980CD42-C8EE-444D-8330-14D5A9380712}">
      <dgm:prSet/>
      <dgm:spPr/>
      <dgm:t>
        <a:bodyPr/>
        <a:lstStyle/>
        <a:p>
          <a:endParaRPr lang="en-US"/>
        </a:p>
      </dgm:t>
    </dgm:pt>
    <dgm:pt modelId="{B6D99EA9-50CF-4470-860A-A98E1CC9C59E}" type="sibTrans" cxnId="{3980CD42-C8EE-444D-8330-14D5A9380712}">
      <dgm:prSet/>
      <dgm:spPr/>
      <dgm:t>
        <a:bodyPr/>
        <a:lstStyle/>
        <a:p>
          <a:endParaRPr lang="en-US"/>
        </a:p>
      </dgm:t>
    </dgm:pt>
    <dgm:pt modelId="{3F4B0F83-B133-4391-A264-8B5782E3ABCC}" type="pres">
      <dgm:prSet presAssocID="{9782C19C-147D-422E-99BE-478291E73A0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685094-43BA-4103-8956-A6B0ED7B1F10}" type="pres">
      <dgm:prSet presAssocID="{4F79357F-6F38-4056-A6C8-F13472FFC9D9}" presName="root1" presStyleCnt="0"/>
      <dgm:spPr/>
      <dgm:t>
        <a:bodyPr/>
        <a:lstStyle/>
        <a:p>
          <a:endParaRPr lang="en-US"/>
        </a:p>
      </dgm:t>
    </dgm:pt>
    <dgm:pt modelId="{6CB4DB52-B5F8-4E38-986B-09601106C3A9}" type="pres">
      <dgm:prSet presAssocID="{4F79357F-6F38-4056-A6C8-F13472FFC9D9}" presName="LevelOneTextNode" presStyleLbl="node0" presStyleIdx="0" presStyleCnt="1" custScaleX="1988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1C81B4-1613-480F-A2AF-A708B3747CEE}" type="pres">
      <dgm:prSet presAssocID="{4F79357F-6F38-4056-A6C8-F13472FFC9D9}" presName="level2hierChild" presStyleCnt="0"/>
      <dgm:spPr/>
      <dgm:t>
        <a:bodyPr/>
        <a:lstStyle/>
        <a:p>
          <a:endParaRPr lang="en-US"/>
        </a:p>
      </dgm:t>
    </dgm:pt>
    <dgm:pt modelId="{50F32BEA-E9D1-45A5-A6E2-7A99635CF3AD}" type="pres">
      <dgm:prSet presAssocID="{11A20696-B86C-43CA-BB14-B2C63FAB49D5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3A5A6CE6-265A-4E44-A816-07767240A6B3}" type="pres">
      <dgm:prSet presAssocID="{11A20696-B86C-43CA-BB14-B2C63FAB49D5}" presName="connTx" presStyleLbl="parChTrans1D2" presStyleIdx="0" presStyleCnt="3"/>
      <dgm:spPr/>
      <dgm:t>
        <a:bodyPr/>
        <a:lstStyle/>
        <a:p>
          <a:endParaRPr lang="en-US"/>
        </a:p>
      </dgm:t>
    </dgm:pt>
    <dgm:pt modelId="{3FC56CEC-2D5F-40E0-B402-9835F68A1A30}" type="pres">
      <dgm:prSet presAssocID="{65B4F1F4-4640-46FF-BAB3-6A2DE71B37C6}" presName="root2" presStyleCnt="0"/>
      <dgm:spPr/>
      <dgm:t>
        <a:bodyPr/>
        <a:lstStyle/>
        <a:p>
          <a:endParaRPr lang="en-US"/>
        </a:p>
      </dgm:t>
    </dgm:pt>
    <dgm:pt modelId="{C0A57861-04CA-4BC6-910B-E464A88AB029}" type="pres">
      <dgm:prSet presAssocID="{65B4F1F4-4640-46FF-BAB3-6A2DE71B37C6}" presName="LevelTwoTextNode" presStyleLbl="node2" presStyleIdx="0" presStyleCnt="3" custScaleX="150150" custScaleY="1734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D02E62-F4B5-4643-B0CC-5D31A268A5FE}" type="pres">
      <dgm:prSet presAssocID="{65B4F1F4-4640-46FF-BAB3-6A2DE71B37C6}" presName="level3hierChild" presStyleCnt="0"/>
      <dgm:spPr/>
      <dgm:t>
        <a:bodyPr/>
        <a:lstStyle/>
        <a:p>
          <a:endParaRPr lang="en-US"/>
        </a:p>
      </dgm:t>
    </dgm:pt>
    <dgm:pt modelId="{A99B4402-CA5D-4F92-BCFB-BB1BBBF0351B}" type="pres">
      <dgm:prSet presAssocID="{BDE8EEB8-10F0-4C46-A179-3E20C5F1027C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01AB9D49-EBF9-46EC-A7C1-2987F7005454}" type="pres">
      <dgm:prSet presAssocID="{BDE8EEB8-10F0-4C46-A179-3E20C5F1027C}" presName="connTx" presStyleLbl="parChTrans1D2" presStyleIdx="1" presStyleCnt="3"/>
      <dgm:spPr/>
      <dgm:t>
        <a:bodyPr/>
        <a:lstStyle/>
        <a:p>
          <a:endParaRPr lang="en-US"/>
        </a:p>
      </dgm:t>
    </dgm:pt>
    <dgm:pt modelId="{880A40CB-A036-408F-927E-F1080911415F}" type="pres">
      <dgm:prSet presAssocID="{B08792B7-F213-46D3-97F2-A6550FA91772}" presName="root2" presStyleCnt="0"/>
      <dgm:spPr/>
      <dgm:t>
        <a:bodyPr/>
        <a:lstStyle/>
        <a:p>
          <a:endParaRPr lang="en-US"/>
        </a:p>
      </dgm:t>
    </dgm:pt>
    <dgm:pt modelId="{6CE06682-4C1C-4981-8940-AB285FA1047D}" type="pres">
      <dgm:prSet presAssocID="{B08792B7-F213-46D3-97F2-A6550FA91772}" presName="LevelTwoTextNode" presStyleLbl="node2" presStyleIdx="1" presStyleCnt="3" custScaleX="150150" custScaleY="1734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A01D0C-D962-4FC1-B964-622149B1CACE}" type="pres">
      <dgm:prSet presAssocID="{B08792B7-F213-46D3-97F2-A6550FA91772}" presName="level3hierChild" presStyleCnt="0"/>
      <dgm:spPr/>
      <dgm:t>
        <a:bodyPr/>
        <a:lstStyle/>
        <a:p>
          <a:endParaRPr lang="en-US"/>
        </a:p>
      </dgm:t>
    </dgm:pt>
    <dgm:pt modelId="{B2B91384-6455-4FAE-A3CC-D735F8D1CE49}" type="pres">
      <dgm:prSet presAssocID="{95102562-F87F-4D99-A495-DA992D3F611C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44975AAB-5E76-4938-8180-C468F72D8E93}" type="pres">
      <dgm:prSet presAssocID="{95102562-F87F-4D99-A495-DA992D3F611C}" presName="connTx" presStyleLbl="parChTrans1D2" presStyleIdx="2" presStyleCnt="3"/>
      <dgm:spPr/>
      <dgm:t>
        <a:bodyPr/>
        <a:lstStyle/>
        <a:p>
          <a:endParaRPr lang="en-US"/>
        </a:p>
      </dgm:t>
    </dgm:pt>
    <dgm:pt modelId="{A89B74A7-2AFB-42DC-BBE3-5222D75ABDBF}" type="pres">
      <dgm:prSet presAssocID="{3E40BBCD-44EF-4C74-8FDE-F1EFE1AE6CEA}" presName="root2" presStyleCnt="0"/>
      <dgm:spPr/>
      <dgm:t>
        <a:bodyPr/>
        <a:lstStyle/>
        <a:p>
          <a:endParaRPr lang="en-US"/>
        </a:p>
      </dgm:t>
    </dgm:pt>
    <dgm:pt modelId="{B476B514-B248-4A51-ADD4-52F1D51B380F}" type="pres">
      <dgm:prSet presAssocID="{3E40BBCD-44EF-4C74-8FDE-F1EFE1AE6CEA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9E5029-0628-4B3A-A9C6-E89EF326340B}" type="pres">
      <dgm:prSet presAssocID="{3E40BBCD-44EF-4C74-8FDE-F1EFE1AE6CEA}" presName="level3hierChild" presStyleCnt="0"/>
      <dgm:spPr/>
      <dgm:t>
        <a:bodyPr/>
        <a:lstStyle/>
        <a:p>
          <a:endParaRPr lang="en-US"/>
        </a:p>
      </dgm:t>
    </dgm:pt>
  </dgm:ptLst>
  <dgm:cxnLst>
    <dgm:cxn modelId="{C2111265-704D-4906-AF4F-D3AAA4287E06}" type="presOf" srcId="{95102562-F87F-4D99-A495-DA992D3F611C}" destId="{44975AAB-5E76-4938-8180-C468F72D8E93}" srcOrd="1" destOrd="0" presId="urn:microsoft.com/office/officeart/2008/layout/HorizontalMultiLevelHierarchy"/>
    <dgm:cxn modelId="{BEDCA396-CB44-41E9-850E-B8769F71D3A1}" type="presOf" srcId="{95102562-F87F-4D99-A495-DA992D3F611C}" destId="{B2B91384-6455-4FAE-A3CC-D735F8D1CE49}" srcOrd="0" destOrd="0" presId="urn:microsoft.com/office/officeart/2008/layout/HorizontalMultiLevelHierarchy"/>
    <dgm:cxn modelId="{C65AEEF1-A476-409F-9F7F-32A08770F2A5}" type="presOf" srcId="{11A20696-B86C-43CA-BB14-B2C63FAB49D5}" destId="{3A5A6CE6-265A-4E44-A816-07767240A6B3}" srcOrd="1" destOrd="0" presId="urn:microsoft.com/office/officeart/2008/layout/HorizontalMultiLevelHierarchy"/>
    <dgm:cxn modelId="{1C6083F1-1895-423C-A910-44A21E88EC19}" srcId="{9782C19C-147D-422E-99BE-478291E73A01}" destId="{4F79357F-6F38-4056-A6C8-F13472FFC9D9}" srcOrd="0" destOrd="0" parTransId="{9AD7FA36-2D9F-4E20-88BD-92D85D9A5D88}" sibTransId="{6A8ECFBE-DA58-462C-BBC9-A326AEB43FA6}"/>
    <dgm:cxn modelId="{3980CD42-C8EE-444D-8330-14D5A9380712}" srcId="{4F79357F-6F38-4056-A6C8-F13472FFC9D9}" destId="{B08792B7-F213-46D3-97F2-A6550FA91772}" srcOrd="1" destOrd="0" parTransId="{BDE8EEB8-10F0-4C46-A179-3E20C5F1027C}" sibTransId="{B6D99EA9-50CF-4470-860A-A98E1CC9C59E}"/>
    <dgm:cxn modelId="{6A4F0782-306A-4F70-86C9-BBD4003B72D3}" srcId="{4F79357F-6F38-4056-A6C8-F13472FFC9D9}" destId="{65B4F1F4-4640-46FF-BAB3-6A2DE71B37C6}" srcOrd="0" destOrd="0" parTransId="{11A20696-B86C-43CA-BB14-B2C63FAB49D5}" sibTransId="{629F48D4-7622-44F2-8383-3A10E684EE0A}"/>
    <dgm:cxn modelId="{DACA127E-DABE-4721-8087-9EDBD8168976}" type="presOf" srcId="{11A20696-B86C-43CA-BB14-B2C63FAB49D5}" destId="{50F32BEA-E9D1-45A5-A6E2-7A99635CF3AD}" srcOrd="0" destOrd="0" presId="urn:microsoft.com/office/officeart/2008/layout/HorizontalMultiLevelHierarchy"/>
    <dgm:cxn modelId="{E2BFFBBA-339D-4BD4-9272-35B707C236FB}" type="presOf" srcId="{4F79357F-6F38-4056-A6C8-F13472FFC9D9}" destId="{6CB4DB52-B5F8-4E38-986B-09601106C3A9}" srcOrd="0" destOrd="0" presId="urn:microsoft.com/office/officeart/2008/layout/HorizontalMultiLevelHierarchy"/>
    <dgm:cxn modelId="{ACA6249C-2480-40A0-888F-E04241DBF8FE}" type="presOf" srcId="{B08792B7-F213-46D3-97F2-A6550FA91772}" destId="{6CE06682-4C1C-4981-8940-AB285FA1047D}" srcOrd="0" destOrd="0" presId="urn:microsoft.com/office/officeart/2008/layout/HorizontalMultiLevelHierarchy"/>
    <dgm:cxn modelId="{2EF22968-3ADA-49BC-BF11-3788181CD3B0}" type="presOf" srcId="{3E40BBCD-44EF-4C74-8FDE-F1EFE1AE6CEA}" destId="{B476B514-B248-4A51-ADD4-52F1D51B380F}" srcOrd="0" destOrd="0" presId="urn:microsoft.com/office/officeart/2008/layout/HorizontalMultiLevelHierarchy"/>
    <dgm:cxn modelId="{33CEB9C0-6120-468E-80AF-27FE96C2111C}" type="presOf" srcId="{BDE8EEB8-10F0-4C46-A179-3E20C5F1027C}" destId="{01AB9D49-EBF9-46EC-A7C1-2987F7005454}" srcOrd="1" destOrd="0" presId="urn:microsoft.com/office/officeart/2008/layout/HorizontalMultiLevelHierarchy"/>
    <dgm:cxn modelId="{FFBD2081-1A6D-49A3-988C-4AE235A1C205}" srcId="{4F79357F-6F38-4056-A6C8-F13472FFC9D9}" destId="{3E40BBCD-44EF-4C74-8FDE-F1EFE1AE6CEA}" srcOrd="2" destOrd="0" parTransId="{95102562-F87F-4D99-A495-DA992D3F611C}" sibTransId="{E7780C84-4D62-476B-A9E5-5E47348CFF4B}"/>
    <dgm:cxn modelId="{ACA3CEB0-CAE1-4565-A6B5-309EBCCA1767}" type="presOf" srcId="{9782C19C-147D-422E-99BE-478291E73A01}" destId="{3F4B0F83-B133-4391-A264-8B5782E3ABCC}" srcOrd="0" destOrd="0" presId="urn:microsoft.com/office/officeart/2008/layout/HorizontalMultiLevelHierarchy"/>
    <dgm:cxn modelId="{0526188A-B0C1-4E70-8762-6F73979A0A88}" type="presOf" srcId="{65B4F1F4-4640-46FF-BAB3-6A2DE71B37C6}" destId="{C0A57861-04CA-4BC6-910B-E464A88AB029}" srcOrd="0" destOrd="0" presId="urn:microsoft.com/office/officeart/2008/layout/HorizontalMultiLevelHierarchy"/>
    <dgm:cxn modelId="{489BB22B-F824-47D1-8D62-0A4C39C0B665}" type="presOf" srcId="{BDE8EEB8-10F0-4C46-A179-3E20C5F1027C}" destId="{A99B4402-CA5D-4F92-BCFB-BB1BBBF0351B}" srcOrd="0" destOrd="0" presId="urn:microsoft.com/office/officeart/2008/layout/HorizontalMultiLevelHierarchy"/>
    <dgm:cxn modelId="{EB810747-12EE-4465-B9E0-842AA7D1C22A}" type="presParOf" srcId="{3F4B0F83-B133-4391-A264-8B5782E3ABCC}" destId="{F9685094-43BA-4103-8956-A6B0ED7B1F10}" srcOrd="0" destOrd="0" presId="urn:microsoft.com/office/officeart/2008/layout/HorizontalMultiLevelHierarchy"/>
    <dgm:cxn modelId="{607D53FC-28D6-4BF5-B603-84958A6079E1}" type="presParOf" srcId="{F9685094-43BA-4103-8956-A6B0ED7B1F10}" destId="{6CB4DB52-B5F8-4E38-986B-09601106C3A9}" srcOrd="0" destOrd="0" presId="urn:microsoft.com/office/officeart/2008/layout/HorizontalMultiLevelHierarchy"/>
    <dgm:cxn modelId="{3808AE25-7993-4A0B-9A1A-4A6BD9A95F0A}" type="presParOf" srcId="{F9685094-43BA-4103-8956-A6B0ED7B1F10}" destId="{EA1C81B4-1613-480F-A2AF-A708B3747CEE}" srcOrd="1" destOrd="0" presId="urn:microsoft.com/office/officeart/2008/layout/HorizontalMultiLevelHierarchy"/>
    <dgm:cxn modelId="{058DA5B0-6A79-4634-B0E3-EC7FD0F66B98}" type="presParOf" srcId="{EA1C81B4-1613-480F-A2AF-A708B3747CEE}" destId="{50F32BEA-E9D1-45A5-A6E2-7A99635CF3AD}" srcOrd="0" destOrd="0" presId="urn:microsoft.com/office/officeart/2008/layout/HorizontalMultiLevelHierarchy"/>
    <dgm:cxn modelId="{65486F92-0E4C-4693-B4D1-31A5FA9E3197}" type="presParOf" srcId="{50F32BEA-E9D1-45A5-A6E2-7A99635CF3AD}" destId="{3A5A6CE6-265A-4E44-A816-07767240A6B3}" srcOrd="0" destOrd="0" presId="urn:microsoft.com/office/officeart/2008/layout/HorizontalMultiLevelHierarchy"/>
    <dgm:cxn modelId="{D29067E7-40C6-4A65-A00A-342D8B75630A}" type="presParOf" srcId="{EA1C81B4-1613-480F-A2AF-A708B3747CEE}" destId="{3FC56CEC-2D5F-40E0-B402-9835F68A1A30}" srcOrd="1" destOrd="0" presId="urn:microsoft.com/office/officeart/2008/layout/HorizontalMultiLevelHierarchy"/>
    <dgm:cxn modelId="{C1216EDE-CEA7-4518-9784-E1F13BDC78A1}" type="presParOf" srcId="{3FC56CEC-2D5F-40E0-B402-9835F68A1A30}" destId="{C0A57861-04CA-4BC6-910B-E464A88AB029}" srcOrd="0" destOrd="0" presId="urn:microsoft.com/office/officeart/2008/layout/HorizontalMultiLevelHierarchy"/>
    <dgm:cxn modelId="{DC7E05DD-F3B6-4DD0-91EB-EEAE313C6122}" type="presParOf" srcId="{3FC56CEC-2D5F-40E0-B402-9835F68A1A30}" destId="{A9D02E62-F4B5-4643-B0CC-5D31A268A5FE}" srcOrd="1" destOrd="0" presId="urn:microsoft.com/office/officeart/2008/layout/HorizontalMultiLevelHierarchy"/>
    <dgm:cxn modelId="{339CCB91-2B40-400F-AE31-A5C1F5028B15}" type="presParOf" srcId="{EA1C81B4-1613-480F-A2AF-A708B3747CEE}" destId="{A99B4402-CA5D-4F92-BCFB-BB1BBBF0351B}" srcOrd="2" destOrd="0" presId="urn:microsoft.com/office/officeart/2008/layout/HorizontalMultiLevelHierarchy"/>
    <dgm:cxn modelId="{71C844B4-FEA7-407A-BCAB-71028AF370B8}" type="presParOf" srcId="{A99B4402-CA5D-4F92-BCFB-BB1BBBF0351B}" destId="{01AB9D49-EBF9-46EC-A7C1-2987F7005454}" srcOrd="0" destOrd="0" presId="urn:microsoft.com/office/officeart/2008/layout/HorizontalMultiLevelHierarchy"/>
    <dgm:cxn modelId="{CCC0C13A-BD34-48C7-993E-E952BED2A830}" type="presParOf" srcId="{EA1C81B4-1613-480F-A2AF-A708B3747CEE}" destId="{880A40CB-A036-408F-927E-F1080911415F}" srcOrd="3" destOrd="0" presId="urn:microsoft.com/office/officeart/2008/layout/HorizontalMultiLevelHierarchy"/>
    <dgm:cxn modelId="{C803961E-B047-47EE-92BA-7731B36F7142}" type="presParOf" srcId="{880A40CB-A036-408F-927E-F1080911415F}" destId="{6CE06682-4C1C-4981-8940-AB285FA1047D}" srcOrd="0" destOrd="0" presId="urn:microsoft.com/office/officeart/2008/layout/HorizontalMultiLevelHierarchy"/>
    <dgm:cxn modelId="{8721ED7D-BB7A-4C60-83E1-65C3CE9871D4}" type="presParOf" srcId="{880A40CB-A036-408F-927E-F1080911415F}" destId="{7DA01D0C-D962-4FC1-B964-622149B1CACE}" srcOrd="1" destOrd="0" presId="urn:microsoft.com/office/officeart/2008/layout/HorizontalMultiLevelHierarchy"/>
    <dgm:cxn modelId="{D785C986-5462-4629-AC34-093EDB6FFAA9}" type="presParOf" srcId="{EA1C81B4-1613-480F-A2AF-A708B3747CEE}" destId="{B2B91384-6455-4FAE-A3CC-D735F8D1CE49}" srcOrd="4" destOrd="0" presId="urn:microsoft.com/office/officeart/2008/layout/HorizontalMultiLevelHierarchy"/>
    <dgm:cxn modelId="{A1B29109-F565-4BF7-A143-99E60847B97B}" type="presParOf" srcId="{B2B91384-6455-4FAE-A3CC-D735F8D1CE49}" destId="{44975AAB-5E76-4938-8180-C468F72D8E93}" srcOrd="0" destOrd="0" presId="urn:microsoft.com/office/officeart/2008/layout/HorizontalMultiLevelHierarchy"/>
    <dgm:cxn modelId="{DFA12EAD-26D5-41CF-8C79-CF35012C9E66}" type="presParOf" srcId="{EA1C81B4-1613-480F-A2AF-A708B3747CEE}" destId="{A89B74A7-2AFB-42DC-BBE3-5222D75ABDBF}" srcOrd="5" destOrd="0" presId="urn:microsoft.com/office/officeart/2008/layout/HorizontalMultiLevelHierarchy"/>
    <dgm:cxn modelId="{5637E45A-A08D-49DC-82FB-F407F6123760}" type="presParOf" srcId="{A89B74A7-2AFB-42DC-BBE3-5222D75ABDBF}" destId="{B476B514-B248-4A51-ADD4-52F1D51B380F}" srcOrd="0" destOrd="0" presId="urn:microsoft.com/office/officeart/2008/layout/HorizontalMultiLevelHierarchy"/>
    <dgm:cxn modelId="{A1FBDE48-F260-45BB-9689-9095D91FE8E6}" type="presParOf" srcId="{A89B74A7-2AFB-42DC-BBE3-5222D75ABDBF}" destId="{C39E5029-0628-4B3A-A9C6-E89EF326340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782C19C-147D-422E-99BE-478291E73A01}" type="doc">
      <dgm:prSet loTypeId="urn:microsoft.com/office/officeart/2005/8/layout/hierarchy2" loCatId="hierarchy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F79357F-6F38-4056-A6C8-F13472FFC9D9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WTO</a:t>
          </a:r>
          <a:br>
            <a:rPr lang="en-US" sz="3200" dirty="0" smtClean="0">
              <a:latin typeface="Franklin Gothic Demi Cond" panose="020B0706030402020204" pitchFamily="34" charset="0"/>
            </a:rPr>
          </a:br>
          <a:r>
            <a:rPr lang="en-US" sz="3200" dirty="0" smtClean="0">
              <a:latin typeface="Franklin Gothic Demi Cond" panose="020B0706030402020204" pitchFamily="34" charset="0"/>
            </a:rPr>
            <a:t>Structure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9AD7FA36-2D9F-4E20-88BD-92D85D9A5D88}" type="parTrans" cxnId="{1C6083F1-1895-423C-A910-44A21E88EC19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A8ECFBE-DA58-462C-BBC9-A326AEB43FA6}" type="sibTrans" cxnId="{1C6083F1-1895-423C-A910-44A21E88EC19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5B4F1F4-4640-46FF-BAB3-6A2DE71B37C6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Ministerial</a:t>
          </a:r>
          <a:br>
            <a:rPr lang="en-US" sz="3200" dirty="0" smtClean="0">
              <a:latin typeface="Franklin Gothic Demi Cond" panose="020B0706030402020204" pitchFamily="34" charset="0"/>
            </a:rPr>
          </a:br>
          <a:r>
            <a:rPr lang="en-US" sz="3200" dirty="0" smtClean="0">
              <a:latin typeface="Franklin Gothic Demi Cond" panose="020B0706030402020204" pitchFamily="34" charset="0"/>
            </a:rPr>
            <a:t>Conference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11A20696-B86C-43CA-BB14-B2C63FAB49D5}" type="parTrans" cxnId="{6A4F0782-306A-4F70-86C9-BBD4003B72D3}">
      <dgm:prSet custT="1"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29F48D4-7622-44F2-8383-3A10E684EE0A}" type="sibTrans" cxnId="{6A4F0782-306A-4F70-86C9-BBD4003B72D3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3E40BBCD-44EF-4C74-8FDE-F1EFE1AE6CEA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Secretariat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95102562-F87F-4D99-A495-DA992D3F611C}" type="parTrans" cxnId="{FFBD2081-1A6D-49A3-988C-4AE235A1C205}">
      <dgm:prSet custT="1"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E7780C84-4D62-476B-A9E5-5E47348CFF4B}" type="sibTrans" cxnId="{FFBD2081-1A6D-49A3-988C-4AE235A1C205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B08792B7-F213-46D3-97F2-A6550FA91772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General</a:t>
          </a:r>
          <a:br>
            <a:rPr lang="en-US" sz="3200" dirty="0" smtClean="0">
              <a:latin typeface="Franklin Gothic Demi Cond" panose="020B0706030402020204" pitchFamily="34" charset="0"/>
            </a:rPr>
          </a:br>
          <a:r>
            <a:rPr lang="en-US" sz="3200" dirty="0" smtClean="0">
              <a:latin typeface="Franklin Gothic Demi Cond" panose="020B0706030402020204" pitchFamily="34" charset="0"/>
            </a:rPr>
            <a:t>Council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BDE8EEB8-10F0-4C46-A179-3E20C5F1027C}" type="parTrans" cxnId="{3980CD42-C8EE-444D-8330-14D5A9380712}">
      <dgm:prSet/>
      <dgm:spPr/>
      <dgm:t>
        <a:bodyPr/>
        <a:lstStyle/>
        <a:p>
          <a:endParaRPr lang="en-US"/>
        </a:p>
      </dgm:t>
    </dgm:pt>
    <dgm:pt modelId="{B6D99EA9-50CF-4470-860A-A98E1CC9C59E}" type="sibTrans" cxnId="{3980CD42-C8EE-444D-8330-14D5A9380712}">
      <dgm:prSet/>
      <dgm:spPr/>
      <dgm:t>
        <a:bodyPr/>
        <a:lstStyle/>
        <a:p>
          <a:endParaRPr lang="en-US"/>
        </a:p>
      </dgm:t>
    </dgm:pt>
    <dgm:pt modelId="{22418DB7-8403-4749-B707-9BDEACE85619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160 MEMBERS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308BC0DB-476B-4B0C-B12C-D6BFD3184995}" type="parTrans" cxnId="{EAB8BE91-A0AF-4669-85F9-71D5ACE63E27}">
      <dgm:prSet/>
      <dgm:spPr/>
      <dgm:t>
        <a:bodyPr/>
        <a:lstStyle/>
        <a:p>
          <a:endParaRPr lang="en-US"/>
        </a:p>
      </dgm:t>
    </dgm:pt>
    <dgm:pt modelId="{D4638239-3F21-4E6B-A9C1-7BD58DAF546B}" type="sibTrans" cxnId="{EAB8BE91-A0AF-4669-85F9-71D5ACE63E27}">
      <dgm:prSet/>
      <dgm:spPr/>
      <dgm:t>
        <a:bodyPr/>
        <a:lstStyle/>
        <a:p>
          <a:endParaRPr lang="en-US"/>
        </a:p>
      </dgm:t>
    </dgm:pt>
    <dgm:pt modelId="{CFF9F947-19F7-4470-88D2-5AD9AD9ABA0D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9th @Bali’13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D2DCB592-C59B-4710-82FF-A75BC399CA51}" type="parTrans" cxnId="{51E62E7D-E3D7-451F-A850-5A13CD55DBB6}">
      <dgm:prSet/>
      <dgm:spPr/>
      <dgm:t>
        <a:bodyPr/>
        <a:lstStyle/>
        <a:p>
          <a:endParaRPr lang="en-US"/>
        </a:p>
      </dgm:t>
    </dgm:pt>
    <dgm:pt modelId="{F58F127C-1FC8-40A4-897C-0B82D6A34D78}" type="sibTrans" cxnId="{51E62E7D-E3D7-451F-A850-5A13CD55DBB6}">
      <dgm:prSet/>
      <dgm:spPr/>
      <dgm:t>
        <a:bodyPr/>
        <a:lstStyle/>
        <a:p>
          <a:endParaRPr lang="en-US"/>
        </a:p>
      </dgm:t>
    </dgm:pt>
    <dgm:pt modelId="{7AD503C4-5F94-402A-85EB-C6CD935BC21C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Every 2 </a:t>
          </a:r>
          <a:r>
            <a:rPr lang="en-US" sz="3200" dirty="0" err="1" smtClean="0">
              <a:latin typeface="Franklin Gothic Demi Cond" panose="020B0706030402020204" pitchFamily="34" charset="0"/>
            </a:rPr>
            <a:t>yr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9968A226-02D0-45DF-9030-A5E745CA1626}" type="parTrans" cxnId="{13331472-EA2B-4223-9019-4BB22BBFBD6F}">
      <dgm:prSet/>
      <dgm:spPr/>
      <dgm:t>
        <a:bodyPr/>
        <a:lstStyle/>
        <a:p>
          <a:endParaRPr lang="en-US"/>
        </a:p>
      </dgm:t>
    </dgm:pt>
    <dgm:pt modelId="{80541A6B-9BB0-456D-BDAF-CA6A4BD9F4B2}" type="sibTrans" cxnId="{13331472-EA2B-4223-9019-4BB22BBFBD6F}">
      <dgm:prSet/>
      <dgm:spPr/>
      <dgm:t>
        <a:bodyPr/>
        <a:lstStyle/>
        <a:p>
          <a:endParaRPr lang="en-US"/>
        </a:p>
      </dgm:t>
    </dgm:pt>
    <dgm:pt modelId="{1D6A31C1-C0C1-4EB3-97D7-E234755389A1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Appoint DG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8FBE9725-BCD6-4A63-BBAF-2C0FD969C779}" type="parTrans" cxnId="{EE58B830-28E2-44B3-8EB5-4564E6166E4E}">
      <dgm:prSet/>
      <dgm:spPr/>
      <dgm:t>
        <a:bodyPr/>
        <a:lstStyle/>
        <a:p>
          <a:endParaRPr lang="en-US"/>
        </a:p>
      </dgm:t>
    </dgm:pt>
    <dgm:pt modelId="{56EA38A7-6B51-4F43-AFE5-9CC8BE94CF65}" type="sibTrans" cxnId="{EE58B830-28E2-44B3-8EB5-4564E6166E4E}">
      <dgm:prSet/>
      <dgm:spPr/>
      <dgm:t>
        <a:bodyPr/>
        <a:lstStyle/>
        <a:p>
          <a:endParaRPr lang="en-US"/>
        </a:p>
      </dgm:t>
    </dgm:pt>
    <dgm:pt modelId="{081B5693-7A51-4017-95EC-26880A50CE91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Trade agreements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91D85BA4-AFBF-4F1C-A1D5-E14E59AEC522}" type="parTrans" cxnId="{193A7AB3-697B-40F0-9A33-46972C8BF753}">
      <dgm:prSet/>
      <dgm:spPr/>
      <dgm:t>
        <a:bodyPr/>
        <a:lstStyle/>
        <a:p>
          <a:endParaRPr lang="en-US"/>
        </a:p>
      </dgm:t>
    </dgm:pt>
    <dgm:pt modelId="{023B38DD-34E4-4DC4-85D4-349B4AF82AD1}" type="sibTrans" cxnId="{193A7AB3-697B-40F0-9A33-46972C8BF753}">
      <dgm:prSet/>
      <dgm:spPr/>
      <dgm:t>
        <a:bodyPr/>
        <a:lstStyle/>
        <a:p>
          <a:endParaRPr lang="en-US"/>
        </a:p>
      </dgm:t>
    </dgm:pt>
    <dgm:pt modelId="{9258DB3D-CE68-4564-8F6B-D5AC63F1CE74}" type="pres">
      <dgm:prSet presAssocID="{9782C19C-147D-422E-99BE-478291E73A0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5A80D7-CADE-4D5C-AF67-E0EEC0A0B26C}" type="pres">
      <dgm:prSet presAssocID="{4F79357F-6F38-4056-A6C8-F13472FFC9D9}" presName="root1" presStyleCnt="0"/>
      <dgm:spPr/>
    </dgm:pt>
    <dgm:pt modelId="{66D795CB-6B7C-4E1B-83B5-0CBEA67357C8}" type="pres">
      <dgm:prSet presAssocID="{4F79357F-6F38-4056-A6C8-F13472FFC9D9}" presName="LevelOneTextNode" presStyleLbl="node0" presStyleIdx="0" presStyleCnt="1" custScaleX="266888" custScaleY="29305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D32B54-5E4E-43B6-A03E-DD056F252A92}" type="pres">
      <dgm:prSet presAssocID="{4F79357F-6F38-4056-A6C8-F13472FFC9D9}" presName="level2hierChild" presStyleCnt="0"/>
      <dgm:spPr/>
    </dgm:pt>
    <dgm:pt modelId="{935482D8-F9E5-426C-ACFE-7DE35A0A28AA}" type="pres">
      <dgm:prSet presAssocID="{11A20696-B86C-43CA-BB14-B2C63FAB49D5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15641FB4-05AE-4CD3-989A-760F6C075DEC}" type="pres">
      <dgm:prSet presAssocID="{11A20696-B86C-43CA-BB14-B2C63FAB49D5}" presName="connTx" presStyleLbl="parChTrans1D2" presStyleIdx="0" presStyleCnt="3"/>
      <dgm:spPr/>
      <dgm:t>
        <a:bodyPr/>
        <a:lstStyle/>
        <a:p>
          <a:endParaRPr lang="en-US"/>
        </a:p>
      </dgm:t>
    </dgm:pt>
    <dgm:pt modelId="{B9F047B1-B538-4334-8838-E9B0E18E81C7}" type="pres">
      <dgm:prSet presAssocID="{65B4F1F4-4640-46FF-BAB3-6A2DE71B37C6}" presName="root2" presStyleCnt="0"/>
      <dgm:spPr/>
    </dgm:pt>
    <dgm:pt modelId="{971ED94D-6C25-4C86-966F-72CF334757E2}" type="pres">
      <dgm:prSet presAssocID="{65B4F1F4-4640-46FF-BAB3-6A2DE71B37C6}" presName="LevelTwoTextNode" presStyleLbl="node2" presStyleIdx="0" presStyleCnt="3" custScaleX="282198" custScaleY="2290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E9DE31-5DC8-4FA3-9696-D03E92AC77BF}" type="pres">
      <dgm:prSet presAssocID="{65B4F1F4-4640-46FF-BAB3-6A2DE71B37C6}" presName="level3hierChild" presStyleCnt="0"/>
      <dgm:spPr/>
    </dgm:pt>
    <dgm:pt modelId="{DC1A8BDA-4B4D-4F13-83AE-AD3C43249D9C}" type="pres">
      <dgm:prSet presAssocID="{308BC0DB-476B-4B0C-B12C-D6BFD3184995}" presName="conn2-1" presStyleLbl="parChTrans1D3" presStyleIdx="0" presStyleCnt="5"/>
      <dgm:spPr/>
      <dgm:t>
        <a:bodyPr/>
        <a:lstStyle/>
        <a:p>
          <a:endParaRPr lang="en-US"/>
        </a:p>
      </dgm:t>
    </dgm:pt>
    <dgm:pt modelId="{B4D227D9-CEA4-4267-88D4-3ABFA5D6757A}" type="pres">
      <dgm:prSet presAssocID="{308BC0DB-476B-4B0C-B12C-D6BFD3184995}" presName="connTx" presStyleLbl="parChTrans1D3" presStyleIdx="0" presStyleCnt="5"/>
      <dgm:spPr/>
      <dgm:t>
        <a:bodyPr/>
        <a:lstStyle/>
        <a:p>
          <a:endParaRPr lang="en-US"/>
        </a:p>
      </dgm:t>
    </dgm:pt>
    <dgm:pt modelId="{33C859F1-707D-4F35-8A99-A1955C1E3D15}" type="pres">
      <dgm:prSet presAssocID="{22418DB7-8403-4749-B707-9BDEACE85619}" presName="root2" presStyleCnt="0"/>
      <dgm:spPr/>
    </dgm:pt>
    <dgm:pt modelId="{884818CC-9F4D-4238-B619-52BAC701BD87}" type="pres">
      <dgm:prSet presAssocID="{22418DB7-8403-4749-B707-9BDEACE85619}" presName="LevelTwoTextNode" presStyleLbl="node3" presStyleIdx="0" presStyleCnt="5" custScaleX="32795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5C052A-1551-4FF5-826A-EE4B935206D0}" type="pres">
      <dgm:prSet presAssocID="{22418DB7-8403-4749-B707-9BDEACE85619}" presName="level3hierChild" presStyleCnt="0"/>
      <dgm:spPr/>
    </dgm:pt>
    <dgm:pt modelId="{65EA9DD0-6998-4E50-B283-4EEF9A2979D6}" type="pres">
      <dgm:prSet presAssocID="{8FBE9725-BCD6-4A63-BBAF-2C0FD969C779}" presName="conn2-1" presStyleLbl="parChTrans1D3" presStyleIdx="1" presStyleCnt="5"/>
      <dgm:spPr/>
      <dgm:t>
        <a:bodyPr/>
        <a:lstStyle/>
        <a:p>
          <a:endParaRPr lang="en-US"/>
        </a:p>
      </dgm:t>
    </dgm:pt>
    <dgm:pt modelId="{28EE7092-5032-431C-B114-6E1F3EAB898E}" type="pres">
      <dgm:prSet presAssocID="{8FBE9725-BCD6-4A63-BBAF-2C0FD969C779}" presName="connTx" presStyleLbl="parChTrans1D3" presStyleIdx="1" presStyleCnt="5"/>
      <dgm:spPr/>
      <dgm:t>
        <a:bodyPr/>
        <a:lstStyle/>
        <a:p>
          <a:endParaRPr lang="en-US"/>
        </a:p>
      </dgm:t>
    </dgm:pt>
    <dgm:pt modelId="{5BAEBA36-0EFF-4AA7-B5CF-7B5F923D9CF7}" type="pres">
      <dgm:prSet presAssocID="{1D6A31C1-C0C1-4EB3-97D7-E234755389A1}" presName="root2" presStyleCnt="0"/>
      <dgm:spPr/>
    </dgm:pt>
    <dgm:pt modelId="{49A764D5-4810-4BFE-B957-B22830027277}" type="pres">
      <dgm:prSet presAssocID="{1D6A31C1-C0C1-4EB3-97D7-E234755389A1}" presName="LevelTwoTextNode" presStyleLbl="node3" presStyleIdx="1" presStyleCnt="5" custScaleX="32795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70C149E-48E5-4BA3-831D-1A5A3F4685F3}" type="pres">
      <dgm:prSet presAssocID="{1D6A31C1-C0C1-4EB3-97D7-E234755389A1}" presName="level3hierChild" presStyleCnt="0"/>
      <dgm:spPr/>
    </dgm:pt>
    <dgm:pt modelId="{8EB3F368-86F1-4D1B-A3CF-7F8F16961DB8}" type="pres">
      <dgm:prSet presAssocID="{91D85BA4-AFBF-4F1C-A1D5-E14E59AEC522}" presName="conn2-1" presStyleLbl="parChTrans1D3" presStyleIdx="2" presStyleCnt="5"/>
      <dgm:spPr/>
      <dgm:t>
        <a:bodyPr/>
        <a:lstStyle/>
        <a:p>
          <a:endParaRPr lang="en-US"/>
        </a:p>
      </dgm:t>
    </dgm:pt>
    <dgm:pt modelId="{8470E1C5-2646-4C44-9F7B-780681335502}" type="pres">
      <dgm:prSet presAssocID="{91D85BA4-AFBF-4F1C-A1D5-E14E59AEC522}" presName="connTx" presStyleLbl="parChTrans1D3" presStyleIdx="2" presStyleCnt="5"/>
      <dgm:spPr/>
      <dgm:t>
        <a:bodyPr/>
        <a:lstStyle/>
        <a:p>
          <a:endParaRPr lang="en-US"/>
        </a:p>
      </dgm:t>
    </dgm:pt>
    <dgm:pt modelId="{933AFF93-9A4D-493F-909F-A5F3EE798C9E}" type="pres">
      <dgm:prSet presAssocID="{081B5693-7A51-4017-95EC-26880A50CE91}" presName="root2" presStyleCnt="0"/>
      <dgm:spPr/>
    </dgm:pt>
    <dgm:pt modelId="{E8A439EE-F9BE-49A0-AEC2-DA3D2518A505}" type="pres">
      <dgm:prSet presAssocID="{081B5693-7A51-4017-95EC-26880A50CE91}" presName="LevelTwoTextNode" presStyleLbl="node3" presStyleIdx="2" presStyleCnt="5" custScaleX="32795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09A3C1-B420-4E8D-9E17-912AB62BD15A}" type="pres">
      <dgm:prSet presAssocID="{081B5693-7A51-4017-95EC-26880A50CE91}" presName="level3hierChild" presStyleCnt="0"/>
      <dgm:spPr/>
    </dgm:pt>
    <dgm:pt modelId="{8A1B74C5-8EBB-4D21-9AA4-AAFDCF054DA1}" type="pres">
      <dgm:prSet presAssocID="{9968A226-02D0-45DF-9030-A5E745CA1626}" presName="conn2-1" presStyleLbl="parChTrans1D3" presStyleIdx="3" presStyleCnt="5"/>
      <dgm:spPr/>
      <dgm:t>
        <a:bodyPr/>
        <a:lstStyle/>
        <a:p>
          <a:endParaRPr lang="en-US"/>
        </a:p>
      </dgm:t>
    </dgm:pt>
    <dgm:pt modelId="{FD3C0C92-A1B4-43AE-8863-76A2E9347630}" type="pres">
      <dgm:prSet presAssocID="{9968A226-02D0-45DF-9030-A5E745CA1626}" presName="connTx" presStyleLbl="parChTrans1D3" presStyleIdx="3" presStyleCnt="5"/>
      <dgm:spPr/>
      <dgm:t>
        <a:bodyPr/>
        <a:lstStyle/>
        <a:p>
          <a:endParaRPr lang="en-US"/>
        </a:p>
      </dgm:t>
    </dgm:pt>
    <dgm:pt modelId="{97D49E81-4000-4988-8CB5-095850D3506B}" type="pres">
      <dgm:prSet presAssocID="{7AD503C4-5F94-402A-85EB-C6CD935BC21C}" presName="root2" presStyleCnt="0"/>
      <dgm:spPr/>
    </dgm:pt>
    <dgm:pt modelId="{414965EB-36BC-4456-86B1-A854C70BC06D}" type="pres">
      <dgm:prSet presAssocID="{7AD503C4-5F94-402A-85EB-C6CD935BC21C}" presName="LevelTwoTextNode" presStyleLbl="node3" presStyleIdx="3" presStyleCnt="5" custScaleX="32795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F565B6F-DBFF-4311-9436-20C9A537518F}" type="pres">
      <dgm:prSet presAssocID="{7AD503C4-5F94-402A-85EB-C6CD935BC21C}" presName="level3hierChild" presStyleCnt="0"/>
      <dgm:spPr/>
    </dgm:pt>
    <dgm:pt modelId="{95476F81-ACE7-4272-BCA2-851AD953D4C5}" type="pres">
      <dgm:prSet presAssocID="{D2DCB592-C59B-4710-82FF-A75BC399CA51}" presName="conn2-1" presStyleLbl="parChTrans1D3" presStyleIdx="4" presStyleCnt="5"/>
      <dgm:spPr/>
      <dgm:t>
        <a:bodyPr/>
        <a:lstStyle/>
        <a:p>
          <a:endParaRPr lang="en-US"/>
        </a:p>
      </dgm:t>
    </dgm:pt>
    <dgm:pt modelId="{11CBA937-89EA-4397-935B-0BA22E402EA1}" type="pres">
      <dgm:prSet presAssocID="{D2DCB592-C59B-4710-82FF-A75BC399CA51}" presName="connTx" presStyleLbl="parChTrans1D3" presStyleIdx="4" presStyleCnt="5"/>
      <dgm:spPr/>
      <dgm:t>
        <a:bodyPr/>
        <a:lstStyle/>
        <a:p>
          <a:endParaRPr lang="en-US"/>
        </a:p>
      </dgm:t>
    </dgm:pt>
    <dgm:pt modelId="{9F251CCF-5CC9-48CA-AAAA-2230F8C269F3}" type="pres">
      <dgm:prSet presAssocID="{CFF9F947-19F7-4470-88D2-5AD9AD9ABA0D}" presName="root2" presStyleCnt="0"/>
      <dgm:spPr/>
    </dgm:pt>
    <dgm:pt modelId="{170BBC22-673A-430B-A1A5-458A1A1FA561}" type="pres">
      <dgm:prSet presAssocID="{CFF9F947-19F7-4470-88D2-5AD9AD9ABA0D}" presName="LevelTwoTextNode" presStyleLbl="node3" presStyleIdx="4" presStyleCnt="5" custScaleX="32795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FB3845-441A-4F76-8773-66C63AA7779C}" type="pres">
      <dgm:prSet presAssocID="{CFF9F947-19F7-4470-88D2-5AD9AD9ABA0D}" presName="level3hierChild" presStyleCnt="0"/>
      <dgm:spPr/>
    </dgm:pt>
    <dgm:pt modelId="{34845A0D-9497-405C-AA11-9750DC963165}" type="pres">
      <dgm:prSet presAssocID="{BDE8EEB8-10F0-4C46-A179-3E20C5F1027C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87AEDB27-5883-4225-A1E1-6AE619DCA4C2}" type="pres">
      <dgm:prSet presAssocID="{BDE8EEB8-10F0-4C46-A179-3E20C5F1027C}" presName="connTx" presStyleLbl="parChTrans1D2" presStyleIdx="1" presStyleCnt="3"/>
      <dgm:spPr/>
      <dgm:t>
        <a:bodyPr/>
        <a:lstStyle/>
        <a:p>
          <a:endParaRPr lang="en-US"/>
        </a:p>
      </dgm:t>
    </dgm:pt>
    <dgm:pt modelId="{FD128184-6ECD-44B5-A954-D8F8F771A714}" type="pres">
      <dgm:prSet presAssocID="{B08792B7-F213-46D3-97F2-A6550FA91772}" presName="root2" presStyleCnt="0"/>
      <dgm:spPr/>
    </dgm:pt>
    <dgm:pt modelId="{9FEE6FC2-9A03-4AAE-A3FE-AA3DB5959343}" type="pres">
      <dgm:prSet presAssocID="{B08792B7-F213-46D3-97F2-A6550FA91772}" presName="LevelTwoTextNode" presStyleLbl="node2" presStyleIdx="1" presStyleCnt="3" custScaleX="256810" custScaleY="1868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D3E7A9-F0AC-4666-8FD2-FC4020D3F08C}" type="pres">
      <dgm:prSet presAssocID="{B08792B7-F213-46D3-97F2-A6550FA91772}" presName="level3hierChild" presStyleCnt="0"/>
      <dgm:spPr/>
    </dgm:pt>
    <dgm:pt modelId="{D53B45A7-3ADB-46D4-9056-4F052D0AB852}" type="pres">
      <dgm:prSet presAssocID="{95102562-F87F-4D99-A495-DA992D3F611C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91C578E2-5EB7-426F-9E86-450144412696}" type="pres">
      <dgm:prSet presAssocID="{95102562-F87F-4D99-A495-DA992D3F611C}" presName="connTx" presStyleLbl="parChTrans1D2" presStyleIdx="2" presStyleCnt="3"/>
      <dgm:spPr/>
      <dgm:t>
        <a:bodyPr/>
        <a:lstStyle/>
        <a:p>
          <a:endParaRPr lang="en-US"/>
        </a:p>
      </dgm:t>
    </dgm:pt>
    <dgm:pt modelId="{31F8B460-5157-41E1-AAD2-3474B13991C5}" type="pres">
      <dgm:prSet presAssocID="{3E40BBCD-44EF-4C74-8FDE-F1EFE1AE6CEA}" presName="root2" presStyleCnt="0"/>
      <dgm:spPr/>
    </dgm:pt>
    <dgm:pt modelId="{0531E08A-83B4-41AD-8DC3-0C0CCC0BA78A}" type="pres">
      <dgm:prSet presAssocID="{3E40BBCD-44EF-4C74-8FDE-F1EFE1AE6CEA}" presName="LevelTwoTextNode" presStyleLbl="node2" presStyleIdx="2" presStyleCnt="3" custScaleX="26422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7A89FD-7965-4202-BDE2-10D76F462BBE}" type="pres">
      <dgm:prSet presAssocID="{3E40BBCD-44EF-4C74-8FDE-F1EFE1AE6CEA}" presName="level3hierChild" presStyleCnt="0"/>
      <dgm:spPr/>
    </dgm:pt>
  </dgm:ptLst>
  <dgm:cxnLst>
    <dgm:cxn modelId="{E3A01975-96F3-4ED3-B7FA-C38FF9565BD4}" type="presOf" srcId="{91D85BA4-AFBF-4F1C-A1D5-E14E59AEC522}" destId="{8470E1C5-2646-4C44-9F7B-780681335502}" srcOrd="1" destOrd="0" presId="urn:microsoft.com/office/officeart/2005/8/layout/hierarchy2"/>
    <dgm:cxn modelId="{193A7AB3-697B-40F0-9A33-46972C8BF753}" srcId="{65B4F1F4-4640-46FF-BAB3-6A2DE71B37C6}" destId="{081B5693-7A51-4017-95EC-26880A50CE91}" srcOrd="2" destOrd="0" parTransId="{91D85BA4-AFBF-4F1C-A1D5-E14E59AEC522}" sibTransId="{023B38DD-34E4-4DC4-85D4-349B4AF82AD1}"/>
    <dgm:cxn modelId="{C29D9ED2-CE0F-48BE-8000-04C947422E70}" type="presOf" srcId="{B08792B7-F213-46D3-97F2-A6550FA91772}" destId="{9FEE6FC2-9A03-4AAE-A3FE-AA3DB5959343}" srcOrd="0" destOrd="0" presId="urn:microsoft.com/office/officeart/2005/8/layout/hierarchy2"/>
    <dgm:cxn modelId="{35301CD3-60D1-4670-A4AF-63E7E73A8ABB}" type="presOf" srcId="{95102562-F87F-4D99-A495-DA992D3F611C}" destId="{91C578E2-5EB7-426F-9E86-450144412696}" srcOrd="1" destOrd="0" presId="urn:microsoft.com/office/officeart/2005/8/layout/hierarchy2"/>
    <dgm:cxn modelId="{A84E7F88-D944-4E94-9972-4D3B69CC12B0}" type="presOf" srcId="{9968A226-02D0-45DF-9030-A5E745CA1626}" destId="{FD3C0C92-A1B4-43AE-8863-76A2E9347630}" srcOrd="1" destOrd="0" presId="urn:microsoft.com/office/officeart/2005/8/layout/hierarchy2"/>
    <dgm:cxn modelId="{DF6BFAF4-A6D0-4350-BEB0-2AD8F17AD629}" type="presOf" srcId="{1D6A31C1-C0C1-4EB3-97D7-E234755389A1}" destId="{49A764D5-4810-4BFE-B957-B22830027277}" srcOrd="0" destOrd="0" presId="urn:microsoft.com/office/officeart/2005/8/layout/hierarchy2"/>
    <dgm:cxn modelId="{AC3DF468-C085-4A90-B911-E85AC5B21372}" type="presOf" srcId="{D2DCB592-C59B-4710-82FF-A75BC399CA51}" destId="{11CBA937-89EA-4397-935B-0BA22E402EA1}" srcOrd="1" destOrd="0" presId="urn:microsoft.com/office/officeart/2005/8/layout/hierarchy2"/>
    <dgm:cxn modelId="{AF2DE241-77D3-4B4F-8135-C46AFEABA7A4}" type="presOf" srcId="{BDE8EEB8-10F0-4C46-A179-3E20C5F1027C}" destId="{87AEDB27-5883-4225-A1E1-6AE619DCA4C2}" srcOrd="1" destOrd="0" presId="urn:microsoft.com/office/officeart/2005/8/layout/hierarchy2"/>
    <dgm:cxn modelId="{6A24681B-FA9D-4443-9118-642CD0626904}" type="presOf" srcId="{4F79357F-6F38-4056-A6C8-F13472FFC9D9}" destId="{66D795CB-6B7C-4E1B-83B5-0CBEA67357C8}" srcOrd="0" destOrd="0" presId="urn:microsoft.com/office/officeart/2005/8/layout/hierarchy2"/>
    <dgm:cxn modelId="{D4BF119F-7932-4FF1-8337-A3F0FF43A8F8}" type="presOf" srcId="{D2DCB592-C59B-4710-82FF-A75BC399CA51}" destId="{95476F81-ACE7-4272-BCA2-851AD953D4C5}" srcOrd="0" destOrd="0" presId="urn:microsoft.com/office/officeart/2005/8/layout/hierarchy2"/>
    <dgm:cxn modelId="{829332B1-9C4B-47F4-B73C-19A6D9A87A69}" type="presOf" srcId="{11A20696-B86C-43CA-BB14-B2C63FAB49D5}" destId="{15641FB4-05AE-4CD3-989A-760F6C075DEC}" srcOrd="1" destOrd="0" presId="urn:microsoft.com/office/officeart/2005/8/layout/hierarchy2"/>
    <dgm:cxn modelId="{8BC44837-60CF-4CA3-B4D0-9FDE512792E3}" type="presOf" srcId="{3E40BBCD-44EF-4C74-8FDE-F1EFE1AE6CEA}" destId="{0531E08A-83B4-41AD-8DC3-0C0CCC0BA78A}" srcOrd="0" destOrd="0" presId="urn:microsoft.com/office/officeart/2005/8/layout/hierarchy2"/>
    <dgm:cxn modelId="{5F12ACC7-FDDC-487C-BBA4-0C6512DE78DE}" type="presOf" srcId="{308BC0DB-476B-4B0C-B12C-D6BFD3184995}" destId="{B4D227D9-CEA4-4267-88D4-3ABFA5D6757A}" srcOrd="1" destOrd="0" presId="urn:microsoft.com/office/officeart/2005/8/layout/hierarchy2"/>
    <dgm:cxn modelId="{4400CFD4-615B-4711-8575-804DD78617E5}" type="presOf" srcId="{22418DB7-8403-4749-B707-9BDEACE85619}" destId="{884818CC-9F4D-4238-B619-52BAC701BD87}" srcOrd="0" destOrd="0" presId="urn:microsoft.com/office/officeart/2005/8/layout/hierarchy2"/>
    <dgm:cxn modelId="{53940C34-D8F1-4BDE-9553-E98AD61283C9}" type="presOf" srcId="{081B5693-7A51-4017-95EC-26880A50CE91}" destId="{E8A439EE-F9BE-49A0-AEC2-DA3D2518A505}" srcOrd="0" destOrd="0" presId="urn:microsoft.com/office/officeart/2005/8/layout/hierarchy2"/>
    <dgm:cxn modelId="{F5C00C36-7EE4-46CA-BF74-355823844778}" type="presOf" srcId="{91D85BA4-AFBF-4F1C-A1D5-E14E59AEC522}" destId="{8EB3F368-86F1-4D1B-A3CF-7F8F16961DB8}" srcOrd="0" destOrd="0" presId="urn:microsoft.com/office/officeart/2005/8/layout/hierarchy2"/>
    <dgm:cxn modelId="{995E3CE5-4A44-44A1-9335-0D8EFF32E926}" type="presOf" srcId="{8FBE9725-BCD6-4A63-BBAF-2C0FD969C779}" destId="{28EE7092-5032-431C-B114-6E1F3EAB898E}" srcOrd="1" destOrd="0" presId="urn:microsoft.com/office/officeart/2005/8/layout/hierarchy2"/>
    <dgm:cxn modelId="{EE58B830-28E2-44B3-8EB5-4564E6166E4E}" srcId="{65B4F1F4-4640-46FF-BAB3-6A2DE71B37C6}" destId="{1D6A31C1-C0C1-4EB3-97D7-E234755389A1}" srcOrd="1" destOrd="0" parTransId="{8FBE9725-BCD6-4A63-BBAF-2C0FD969C779}" sibTransId="{56EA38A7-6B51-4F43-AFE5-9CC8BE94CF65}"/>
    <dgm:cxn modelId="{894161F7-87FB-45F7-97B8-AF5A657AE903}" type="presOf" srcId="{7AD503C4-5F94-402A-85EB-C6CD935BC21C}" destId="{414965EB-36BC-4456-86B1-A854C70BC06D}" srcOrd="0" destOrd="0" presId="urn:microsoft.com/office/officeart/2005/8/layout/hierarchy2"/>
    <dgm:cxn modelId="{51E62E7D-E3D7-451F-A850-5A13CD55DBB6}" srcId="{65B4F1F4-4640-46FF-BAB3-6A2DE71B37C6}" destId="{CFF9F947-19F7-4470-88D2-5AD9AD9ABA0D}" srcOrd="4" destOrd="0" parTransId="{D2DCB592-C59B-4710-82FF-A75BC399CA51}" sibTransId="{F58F127C-1FC8-40A4-897C-0B82D6A34D78}"/>
    <dgm:cxn modelId="{0881DB39-5D97-4991-AB04-81E38C55322A}" type="presOf" srcId="{9782C19C-147D-422E-99BE-478291E73A01}" destId="{9258DB3D-CE68-4564-8F6B-D5AC63F1CE74}" srcOrd="0" destOrd="0" presId="urn:microsoft.com/office/officeart/2005/8/layout/hierarchy2"/>
    <dgm:cxn modelId="{FFBD2081-1A6D-49A3-988C-4AE235A1C205}" srcId="{4F79357F-6F38-4056-A6C8-F13472FFC9D9}" destId="{3E40BBCD-44EF-4C74-8FDE-F1EFE1AE6CEA}" srcOrd="2" destOrd="0" parTransId="{95102562-F87F-4D99-A495-DA992D3F611C}" sibTransId="{E7780C84-4D62-476B-A9E5-5E47348CFF4B}"/>
    <dgm:cxn modelId="{13331472-EA2B-4223-9019-4BB22BBFBD6F}" srcId="{65B4F1F4-4640-46FF-BAB3-6A2DE71B37C6}" destId="{7AD503C4-5F94-402A-85EB-C6CD935BC21C}" srcOrd="3" destOrd="0" parTransId="{9968A226-02D0-45DF-9030-A5E745CA1626}" sibTransId="{80541A6B-9BB0-456D-BDAF-CA6A4BD9F4B2}"/>
    <dgm:cxn modelId="{AECAC960-7B9F-4260-8B2F-CBF87A03AF11}" type="presOf" srcId="{95102562-F87F-4D99-A495-DA992D3F611C}" destId="{D53B45A7-3ADB-46D4-9056-4F052D0AB852}" srcOrd="0" destOrd="0" presId="urn:microsoft.com/office/officeart/2005/8/layout/hierarchy2"/>
    <dgm:cxn modelId="{4D4C8121-E3AD-48B6-8749-7C5DB2F47F59}" type="presOf" srcId="{65B4F1F4-4640-46FF-BAB3-6A2DE71B37C6}" destId="{971ED94D-6C25-4C86-966F-72CF334757E2}" srcOrd="0" destOrd="0" presId="urn:microsoft.com/office/officeart/2005/8/layout/hierarchy2"/>
    <dgm:cxn modelId="{EAB8BE91-A0AF-4669-85F9-71D5ACE63E27}" srcId="{65B4F1F4-4640-46FF-BAB3-6A2DE71B37C6}" destId="{22418DB7-8403-4749-B707-9BDEACE85619}" srcOrd="0" destOrd="0" parTransId="{308BC0DB-476B-4B0C-B12C-D6BFD3184995}" sibTransId="{D4638239-3F21-4E6B-A9C1-7BD58DAF546B}"/>
    <dgm:cxn modelId="{3667B15E-147F-4683-B28C-350CD21A42B5}" type="presOf" srcId="{8FBE9725-BCD6-4A63-BBAF-2C0FD969C779}" destId="{65EA9DD0-6998-4E50-B283-4EEF9A2979D6}" srcOrd="0" destOrd="0" presId="urn:microsoft.com/office/officeart/2005/8/layout/hierarchy2"/>
    <dgm:cxn modelId="{165878BF-8951-420B-B3CC-BCD15A3C7A38}" type="presOf" srcId="{11A20696-B86C-43CA-BB14-B2C63FAB49D5}" destId="{935482D8-F9E5-426C-ACFE-7DE35A0A28AA}" srcOrd="0" destOrd="0" presId="urn:microsoft.com/office/officeart/2005/8/layout/hierarchy2"/>
    <dgm:cxn modelId="{3980CD42-C8EE-444D-8330-14D5A9380712}" srcId="{4F79357F-6F38-4056-A6C8-F13472FFC9D9}" destId="{B08792B7-F213-46D3-97F2-A6550FA91772}" srcOrd="1" destOrd="0" parTransId="{BDE8EEB8-10F0-4C46-A179-3E20C5F1027C}" sibTransId="{B6D99EA9-50CF-4470-860A-A98E1CC9C59E}"/>
    <dgm:cxn modelId="{6234EB69-DDCE-44E8-963B-4DBF33D94B86}" type="presOf" srcId="{9968A226-02D0-45DF-9030-A5E745CA1626}" destId="{8A1B74C5-8EBB-4D21-9AA4-AAFDCF054DA1}" srcOrd="0" destOrd="0" presId="urn:microsoft.com/office/officeart/2005/8/layout/hierarchy2"/>
    <dgm:cxn modelId="{C8B063E9-441E-4362-8A79-008F1CFDA4E9}" type="presOf" srcId="{308BC0DB-476B-4B0C-B12C-D6BFD3184995}" destId="{DC1A8BDA-4B4D-4F13-83AE-AD3C43249D9C}" srcOrd="0" destOrd="0" presId="urn:microsoft.com/office/officeart/2005/8/layout/hierarchy2"/>
    <dgm:cxn modelId="{1C6083F1-1895-423C-A910-44A21E88EC19}" srcId="{9782C19C-147D-422E-99BE-478291E73A01}" destId="{4F79357F-6F38-4056-A6C8-F13472FFC9D9}" srcOrd="0" destOrd="0" parTransId="{9AD7FA36-2D9F-4E20-88BD-92D85D9A5D88}" sibTransId="{6A8ECFBE-DA58-462C-BBC9-A326AEB43FA6}"/>
    <dgm:cxn modelId="{6C42DCD7-2D95-4CEE-972C-3E5026B3ABCF}" type="presOf" srcId="{CFF9F947-19F7-4470-88D2-5AD9AD9ABA0D}" destId="{170BBC22-673A-430B-A1A5-458A1A1FA561}" srcOrd="0" destOrd="0" presId="urn:microsoft.com/office/officeart/2005/8/layout/hierarchy2"/>
    <dgm:cxn modelId="{6A4F0782-306A-4F70-86C9-BBD4003B72D3}" srcId="{4F79357F-6F38-4056-A6C8-F13472FFC9D9}" destId="{65B4F1F4-4640-46FF-BAB3-6A2DE71B37C6}" srcOrd="0" destOrd="0" parTransId="{11A20696-B86C-43CA-BB14-B2C63FAB49D5}" sibTransId="{629F48D4-7622-44F2-8383-3A10E684EE0A}"/>
    <dgm:cxn modelId="{1CB84E2E-0124-40BB-90ED-A73F9FB66C5B}" type="presOf" srcId="{BDE8EEB8-10F0-4C46-A179-3E20C5F1027C}" destId="{34845A0D-9497-405C-AA11-9750DC963165}" srcOrd="0" destOrd="0" presId="urn:microsoft.com/office/officeart/2005/8/layout/hierarchy2"/>
    <dgm:cxn modelId="{D5E9CC41-C76C-4137-87D2-D869621C00BD}" type="presParOf" srcId="{9258DB3D-CE68-4564-8F6B-D5AC63F1CE74}" destId="{5B5A80D7-CADE-4D5C-AF67-E0EEC0A0B26C}" srcOrd="0" destOrd="0" presId="urn:microsoft.com/office/officeart/2005/8/layout/hierarchy2"/>
    <dgm:cxn modelId="{267543C2-A36C-4B5F-8CF4-57B9F2595822}" type="presParOf" srcId="{5B5A80D7-CADE-4D5C-AF67-E0EEC0A0B26C}" destId="{66D795CB-6B7C-4E1B-83B5-0CBEA67357C8}" srcOrd="0" destOrd="0" presId="urn:microsoft.com/office/officeart/2005/8/layout/hierarchy2"/>
    <dgm:cxn modelId="{1C1F26F5-9A8A-4DBA-B512-9789BDDC0524}" type="presParOf" srcId="{5B5A80D7-CADE-4D5C-AF67-E0EEC0A0B26C}" destId="{8AD32B54-5E4E-43B6-A03E-DD056F252A92}" srcOrd="1" destOrd="0" presId="urn:microsoft.com/office/officeart/2005/8/layout/hierarchy2"/>
    <dgm:cxn modelId="{B3A10A87-9B78-4106-B901-A70A7CADB72B}" type="presParOf" srcId="{8AD32B54-5E4E-43B6-A03E-DD056F252A92}" destId="{935482D8-F9E5-426C-ACFE-7DE35A0A28AA}" srcOrd="0" destOrd="0" presId="urn:microsoft.com/office/officeart/2005/8/layout/hierarchy2"/>
    <dgm:cxn modelId="{9E1F3FFE-C2E8-40F5-9D15-2DEF54E14E75}" type="presParOf" srcId="{935482D8-F9E5-426C-ACFE-7DE35A0A28AA}" destId="{15641FB4-05AE-4CD3-989A-760F6C075DEC}" srcOrd="0" destOrd="0" presId="urn:microsoft.com/office/officeart/2005/8/layout/hierarchy2"/>
    <dgm:cxn modelId="{711748B2-F27D-4ACD-AE3B-AAE655939D45}" type="presParOf" srcId="{8AD32B54-5E4E-43B6-A03E-DD056F252A92}" destId="{B9F047B1-B538-4334-8838-E9B0E18E81C7}" srcOrd="1" destOrd="0" presId="urn:microsoft.com/office/officeart/2005/8/layout/hierarchy2"/>
    <dgm:cxn modelId="{27F5D67E-2C3F-4CE3-B17E-F0C3ECA99D12}" type="presParOf" srcId="{B9F047B1-B538-4334-8838-E9B0E18E81C7}" destId="{971ED94D-6C25-4C86-966F-72CF334757E2}" srcOrd="0" destOrd="0" presId="urn:microsoft.com/office/officeart/2005/8/layout/hierarchy2"/>
    <dgm:cxn modelId="{366A5C48-1A54-45F0-A14D-7008AE9CE789}" type="presParOf" srcId="{B9F047B1-B538-4334-8838-E9B0E18E81C7}" destId="{41E9DE31-5DC8-4FA3-9696-D03E92AC77BF}" srcOrd="1" destOrd="0" presId="urn:microsoft.com/office/officeart/2005/8/layout/hierarchy2"/>
    <dgm:cxn modelId="{6E4F26F0-6BBB-4BD2-8216-3293BE11F6A5}" type="presParOf" srcId="{41E9DE31-5DC8-4FA3-9696-D03E92AC77BF}" destId="{DC1A8BDA-4B4D-4F13-83AE-AD3C43249D9C}" srcOrd="0" destOrd="0" presId="urn:microsoft.com/office/officeart/2005/8/layout/hierarchy2"/>
    <dgm:cxn modelId="{9EDD1E2D-23BB-4957-BC42-49105A4D11AB}" type="presParOf" srcId="{DC1A8BDA-4B4D-4F13-83AE-AD3C43249D9C}" destId="{B4D227D9-CEA4-4267-88D4-3ABFA5D6757A}" srcOrd="0" destOrd="0" presId="urn:microsoft.com/office/officeart/2005/8/layout/hierarchy2"/>
    <dgm:cxn modelId="{881CD088-AF51-4E81-A6A5-BFB47125FF61}" type="presParOf" srcId="{41E9DE31-5DC8-4FA3-9696-D03E92AC77BF}" destId="{33C859F1-707D-4F35-8A99-A1955C1E3D15}" srcOrd="1" destOrd="0" presId="urn:microsoft.com/office/officeart/2005/8/layout/hierarchy2"/>
    <dgm:cxn modelId="{B5623D96-3482-47F1-8182-1A9872E086ED}" type="presParOf" srcId="{33C859F1-707D-4F35-8A99-A1955C1E3D15}" destId="{884818CC-9F4D-4238-B619-52BAC701BD87}" srcOrd="0" destOrd="0" presId="urn:microsoft.com/office/officeart/2005/8/layout/hierarchy2"/>
    <dgm:cxn modelId="{598E464A-96E8-4767-A22B-14A39CF2BEA9}" type="presParOf" srcId="{33C859F1-707D-4F35-8A99-A1955C1E3D15}" destId="{625C052A-1551-4FF5-826A-EE4B935206D0}" srcOrd="1" destOrd="0" presId="urn:microsoft.com/office/officeart/2005/8/layout/hierarchy2"/>
    <dgm:cxn modelId="{BB620E6C-FB12-40B0-8725-F504F6C896EF}" type="presParOf" srcId="{41E9DE31-5DC8-4FA3-9696-D03E92AC77BF}" destId="{65EA9DD0-6998-4E50-B283-4EEF9A2979D6}" srcOrd="2" destOrd="0" presId="urn:microsoft.com/office/officeart/2005/8/layout/hierarchy2"/>
    <dgm:cxn modelId="{1FF4F328-860B-4C8C-A3D2-6172030A92EE}" type="presParOf" srcId="{65EA9DD0-6998-4E50-B283-4EEF9A2979D6}" destId="{28EE7092-5032-431C-B114-6E1F3EAB898E}" srcOrd="0" destOrd="0" presId="urn:microsoft.com/office/officeart/2005/8/layout/hierarchy2"/>
    <dgm:cxn modelId="{2AAF8026-40C3-4617-B3C0-59944157429E}" type="presParOf" srcId="{41E9DE31-5DC8-4FA3-9696-D03E92AC77BF}" destId="{5BAEBA36-0EFF-4AA7-B5CF-7B5F923D9CF7}" srcOrd="3" destOrd="0" presId="urn:microsoft.com/office/officeart/2005/8/layout/hierarchy2"/>
    <dgm:cxn modelId="{4C9C235B-8829-468D-AFF2-F25B53491662}" type="presParOf" srcId="{5BAEBA36-0EFF-4AA7-B5CF-7B5F923D9CF7}" destId="{49A764D5-4810-4BFE-B957-B22830027277}" srcOrd="0" destOrd="0" presId="urn:microsoft.com/office/officeart/2005/8/layout/hierarchy2"/>
    <dgm:cxn modelId="{BFB26D52-A1ED-4126-9E3A-DA7B9F2106CE}" type="presParOf" srcId="{5BAEBA36-0EFF-4AA7-B5CF-7B5F923D9CF7}" destId="{C70C149E-48E5-4BA3-831D-1A5A3F4685F3}" srcOrd="1" destOrd="0" presId="urn:microsoft.com/office/officeart/2005/8/layout/hierarchy2"/>
    <dgm:cxn modelId="{143BB97C-514C-40A3-B60E-D3917F65A8E5}" type="presParOf" srcId="{41E9DE31-5DC8-4FA3-9696-D03E92AC77BF}" destId="{8EB3F368-86F1-4D1B-A3CF-7F8F16961DB8}" srcOrd="4" destOrd="0" presId="urn:microsoft.com/office/officeart/2005/8/layout/hierarchy2"/>
    <dgm:cxn modelId="{835AE7F8-ED0D-4EF1-AF97-432D2AB8BA7C}" type="presParOf" srcId="{8EB3F368-86F1-4D1B-A3CF-7F8F16961DB8}" destId="{8470E1C5-2646-4C44-9F7B-780681335502}" srcOrd="0" destOrd="0" presId="urn:microsoft.com/office/officeart/2005/8/layout/hierarchy2"/>
    <dgm:cxn modelId="{EB2D221F-15BE-4A3E-A225-B6C986F391E3}" type="presParOf" srcId="{41E9DE31-5DC8-4FA3-9696-D03E92AC77BF}" destId="{933AFF93-9A4D-493F-909F-A5F3EE798C9E}" srcOrd="5" destOrd="0" presId="urn:microsoft.com/office/officeart/2005/8/layout/hierarchy2"/>
    <dgm:cxn modelId="{35D47C63-E033-4BA0-ABBD-57466AC51859}" type="presParOf" srcId="{933AFF93-9A4D-493F-909F-A5F3EE798C9E}" destId="{E8A439EE-F9BE-49A0-AEC2-DA3D2518A505}" srcOrd="0" destOrd="0" presId="urn:microsoft.com/office/officeart/2005/8/layout/hierarchy2"/>
    <dgm:cxn modelId="{DBB0E81D-0A3C-45D6-855C-B9C507C9CCEC}" type="presParOf" srcId="{933AFF93-9A4D-493F-909F-A5F3EE798C9E}" destId="{2709A3C1-B420-4E8D-9E17-912AB62BD15A}" srcOrd="1" destOrd="0" presId="urn:microsoft.com/office/officeart/2005/8/layout/hierarchy2"/>
    <dgm:cxn modelId="{695658B4-4E6D-4EE2-9DCA-D7A344B80B4F}" type="presParOf" srcId="{41E9DE31-5DC8-4FA3-9696-D03E92AC77BF}" destId="{8A1B74C5-8EBB-4D21-9AA4-AAFDCF054DA1}" srcOrd="6" destOrd="0" presId="urn:microsoft.com/office/officeart/2005/8/layout/hierarchy2"/>
    <dgm:cxn modelId="{C5019A43-BF44-4FE2-A3FC-D00B3DFE46D8}" type="presParOf" srcId="{8A1B74C5-8EBB-4D21-9AA4-AAFDCF054DA1}" destId="{FD3C0C92-A1B4-43AE-8863-76A2E9347630}" srcOrd="0" destOrd="0" presId="urn:microsoft.com/office/officeart/2005/8/layout/hierarchy2"/>
    <dgm:cxn modelId="{A85EA0E2-E825-47DD-9989-47F8E802E0B7}" type="presParOf" srcId="{41E9DE31-5DC8-4FA3-9696-D03E92AC77BF}" destId="{97D49E81-4000-4988-8CB5-095850D3506B}" srcOrd="7" destOrd="0" presId="urn:microsoft.com/office/officeart/2005/8/layout/hierarchy2"/>
    <dgm:cxn modelId="{1CB6FBF0-9559-438F-9A99-5AF681C79AA9}" type="presParOf" srcId="{97D49E81-4000-4988-8CB5-095850D3506B}" destId="{414965EB-36BC-4456-86B1-A854C70BC06D}" srcOrd="0" destOrd="0" presId="urn:microsoft.com/office/officeart/2005/8/layout/hierarchy2"/>
    <dgm:cxn modelId="{A2BDCABB-6B8D-4877-BBDF-FCCD97E05E4D}" type="presParOf" srcId="{97D49E81-4000-4988-8CB5-095850D3506B}" destId="{CF565B6F-DBFF-4311-9436-20C9A537518F}" srcOrd="1" destOrd="0" presId="urn:microsoft.com/office/officeart/2005/8/layout/hierarchy2"/>
    <dgm:cxn modelId="{B3181B55-FDDD-47BF-AD87-39EC76C61EBC}" type="presParOf" srcId="{41E9DE31-5DC8-4FA3-9696-D03E92AC77BF}" destId="{95476F81-ACE7-4272-BCA2-851AD953D4C5}" srcOrd="8" destOrd="0" presId="urn:microsoft.com/office/officeart/2005/8/layout/hierarchy2"/>
    <dgm:cxn modelId="{5B88F6F1-5695-4191-8EBC-96B0DA288767}" type="presParOf" srcId="{95476F81-ACE7-4272-BCA2-851AD953D4C5}" destId="{11CBA937-89EA-4397-935B-0BA22E402EA1}" srcOrd="0" destOrd="0" presId="urn:microsoft.com/office/officeart/2005/8/layout/hierarchy2"/>
    <dgm:cxn modelId="{DD19A724-7197-43F7-BF92-2A0701BB3128}" type="presParOf" srcId="{41E9DE31-5DC8-4FA3-9696-D03E92AC77BF}" destId="{9F251CCF-5CC9-48CA-AAAA-2230F8C269F3}" srcOrd="9" destOrd="0" presId="urn:microsoft.com/office/officeart/2005/8/layout/hierarchy2"/>
    <dgm:cxn modelId="{68B42A5C-BB1C-4C4C-A1AC-A04A5C14EC77}" type="presParOf" srcId="{9F251CCF-5CC9-48CA-AAAA-2230F8C269F3}" destId="{170BBC22-673A-430B-A1A5-458A1A1FA561}" srcOrd="0" destOrd="0" presId="urn:microsoft.com/office/officeart/2005/8/layout/hierarchy2"/>
    <dgm:cxn modelId="{76562BF0-105A-4EBA-8FE9-0519C6B9635E}" type="presParOf" srcId="{9F251CCF-5CC9-48CA-AAAA-2230F8C269F3}" destId="{E5FB3845-441A-4F76-8773-66C63AA7779C}" srcOrd="1" destOrd="0" presId="urn:microsoft.com/office/officeart/2005/8/layout/hierarchy2"/>
    <dgm:cxn modelId="{CEE960C9-8A85-483A-9081-891A00A72CA5}" type="presParOf" srcId="{8AD32B54-5E4E-43B6-A03E-DD056F252A92}" destId="{34845A0D-9497-405C-AA11-9750DC963165}" srcOrd="2" destOrd="0" presId="urn:microsoft.com/office/officeart/2005/8/layout/hierarchy2"/>
    <dgm:cxn modelId="{5F1DC51A-BC21-420E-B0E7-8E2B99263647}" type="presParOf" srcId="{34845A0D-9497-405C-AA11-9750DC963165}" destId="{87AEDB27-5883-4225-A1E1-6AE619DCA4C2}" srcOrd="0" destOrd="0" presId="urn:microsoft.com/office/officeart/2005/8/layout/hierarchy2"/>
    <dgm:cxn modelId="{183FD341-B21A-4D4D-B65D-0D0DCFDFE6C3}" type="presParOf" srcId="{8AD32B54-5E4E-43B6-A03E-DD056F252A92}" destId="{FD128184-6ECD-44B5-A954-D8F8F771A714}" srcOrd="3" destOrd="0" presId="urn:microsoft.com/office/officeart/2005/8/layout/hierarchy2"/>
    <dgm:cxn modelId="{77311786-86A9-43D0-B88A-A50D5DF402AD}" type="presParOf" srcId="{FD128184-6ECD-44B5-A954-D8F8F771A714}" destId="{9FEE6FC2-9A03-4AAE-A3FE-AA3DB5959343}" srcOrd="0" destOrd="0" presId="urn:microsoft.com/office/officeart/2005/8/layout/hierarchy2"/>
    <dgm:cxn modelId="{552078F2-8C00-4DD7-B770-1D03C7CDBC3F}" type="presParOf" srcId="{FD128184-6ECD-44B5-A954-D8F8F771A714}" destId="{AAD3E7A9-F0AC-4666-8FD2-FC4020D3F08C}" srcOrd="1" destOrd="0" presId="urn:microsoft.com/office/officeart/2005/8/layout/hierarchy2"/>
    <dgm:cxn modelId="{3EAE0386-1208-4176-AD8A-3E5E279033DF}" type="presParOf" srcId="{8AD32B54-5E4E-43B6-A03E-DD056F252A92}" destId="{D53B45A7-3ADB-46D4-9056-4F052D0AB852}" srcOrd="4" destOrd="0" presId="urn:microsoft.com/office/officeart/2005/8/layout/hierarchy2"/>
    <dgm:cxn modelId="{4D5F1A38-A2F8-43E8-A499-E42468C0764D}" type="presParOf" srcId="{D53B45A7-3ADB-46D4-9056-4F052D0AB852}" destId="{91C578E2-5EB7-426F-9E86-450144412696}" srcOrd="0" destOrd="0" presId="urn:microsoft.com/office/officeart/2005/8/layout/hierarchy2"/>
    <dgm:cxn modelId="{68809527-03AA-4E2D-AB42-C2E3FA23BA63}" type="presParOf" srcId="{8AD32B54-5E4E-43B6-A03E-DD056F252A92}" destId="{31F8B460-5157-41E1-AAD2-3474B13991C5}" srcOrd="5" destOrd="0" presId="urn:microsoft.com/office/officeart/2005/8/layout/hierarchy2"/>
    <dgm:cxn modelId="{D8DBC22A-A575-42CA-B662-16EAAADFA2C9}" type="presParOf" srcId="{31F8B460-5157-41E1-AAD2-3474B13991C5}" destId="{0531E08A-83B4-41AD-8DC3-0C0CCC0BA78A}" srcOrd="0" destOrd="0" presId="urn:microsoft.com/office/officeart/2005/8/layout/hierarchy2"/>
    <dgm:cxn modelId="{9918D05B-9EFF-4BDA-890F-C56DEB10F726}" type="presParOf" srcId="{31F8B460-5157-41E1-AAD2-3474B13991C5}" destId="{DE7A89FD-7965-4202-BDE2-10D76F462BB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82C19C-147D-422E-99BE-478291E73A01}" type="doc">
      <dgm:prSet loTypeId="urn:microsoft.com/office/officeart/2005/8/layout/hierarchy2" loCatId="hierarchy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F79357F-6F38-4056-A6C8-F13472FFC9D9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WTO</a:t>
          </a:r>
          <a:br>
            <a:rPr lang="en-US" sz="3200" dirty="0" smtClean="0">
              <a:latin typeface="Franklin Gothic Demi Cond" panose="020B0706030402020204" pitchFamily="34" charset="0"/>
            </a:rPr>
          </a:br>
          <a:r>
            <a:rPr lang="en-US" sz="3200" dirty="0" smtClean="0">
              <a:latin typeface="Franklin Gothic Demi Cond" panose="020B0706030402020204" pitchFamily="34" charset="0"/>
            </a:rPr>
            <a:t>Structure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9AD7FA36-2D9F-4E20-88BD-92D85D9A5D88}" type="parTrans" cxnId="{1C6083F1-1895-423C-A910-44A21E88EC19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A8ECFBE-DA58-462C-BBC9-A326AEB43FA6}" type="sibTrans" cxnId="{1C6083F1-1895-423C-A910-44A21E88EC19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5B4F1F4-4640-46FF-BAB3-6A2DE71B37C6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3200" strike="sngStrike" dirty="0" smtClean="0">
              <a:latin typeface="Franklin Gothic Demi Cond" panose="020B0706030402020204" pitchFamily="34" charset="0"/>
            </a:rPr>
            <a:t>Ministerial</a:t>
          </a:r>
          <a:br>
            <a:rPr lang="en-US" sz="3200" strike="sngStrike" dirty="0" smtClean="0">
              <a:latin typeface="Franklin Gothic Demi Cond" panose="020B0706030402020204" pitchFamily="34" charset="0"/>
            </a:rPr>
          </a:br>
          <a:r>
            <a:rPr lang="en-US" sz="3200" strike="sngStrike" dirty="0" smtClean="0">
              <a:latin typeface="Franklin Gothic Demi Cond" panose="020B0706030402020204" pitchFamily="34" charset="0"/>
            </a:rPr>
            <a:t>Conference</a:t>
          </a:r>
          <a:endParaRPr lang="en-US" sz="3200" strike="sngStrike" dirty="0">
            <a:latin typeface="Franklin Gothic Demi Cond" panose="020B0706030402020204" pitchFamily="34" charset="0"/>
          </a:endParaRPr>
        </a:p>
      </dgm:t>
    </dgm:pt>
    <dgm:pt modelId="{11A20696-B86C-43CA-BB14-B2C63FAB49D5}" type="parTrans" cxnId="{6A4F0782-306A-4F70-86C9-BBD4003B72D3}">
      <dgm:prSet custT="1"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29F48D4-7622-44F2-8383-3A10E684EE0A}" type="sibTrans" cxnId="{6A4F0782-306A-4F70-86C9-BBD4003B72D3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3E40BBCD-44EF-4C74-8FDE-F1EFE1AE6CEA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DG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95102562-F87F-4D99-A495-DA992D3F611C}" type="parTrans" cxnId="{FFBD2081-1A6D-49A3-988C-4AE235A1C205}">
      <dgm:prSet custT="1"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E7780C84-4D62-476B-A9E5-5E47348CFF4B}" type="sibTrans" cxnId="{FFBD2081-1A6D-49A3-988C-4AE235A1C205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B08792B7-F213-46D3-97F2-A6550FA91772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General</a:t>
          </a:r>
          <a:br>
            <a:rPr lang="en-US" sz="3200" dirty="0" smtClean="0">
              <a:latin typeface="Franklin Gothic Demi Cond" panose="020B0706030402020204" pitchFamily="34" charset="0"/>
            </a:rPr>
          </a:br>
          <a:r>
            <a:rPr lang="en-US" sz="3200" dirty="0" smtClean="0">
              <a:latin typeface="Franklin Gothic Demi Cond" panose="020B0706030402020204" pitchFamily="34" charset="0"/>
            </a:rPr>
            <a:t>Council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BDE8EEB8-10F0-4C46-A179-3E20C5F1027C}" type="parTrans" cxnId="{3980CD42-C8EE-444D-8330-14D5A9380712}">
      <dgm:prSet/>
      <dgm:spPr/>
      <dgm:t>
        <a:bodyPr/>
        <a:lstStyle/>
        <a:p>
          <a:endParaRPr lang="en-US"/>
        </a:p>
      </dgm:t>
    </dgm:pt>
    <dgm:pt modelId="{B6D99EA9-50CF-4470-860A-A98E1CC9C59E}" type="sibTrans" cxnId="{3980CD42-C8EE-444D-8330-14D5A9380712}">
      <dgm:prSet/>
      <dgm:spPr/>
      <dgm:t>
        <a:bodyPr/>
        <a:lstStyle/>
        <a:p>
          <a:endParaRPr lang="en-US"/>
        </a:p>
      </dgm:t>
    </dgm:pt>
    <dgm:pt modelId="{E873E939-0E05-404F-BBD0-CB191CEE3CBB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Day2day D/M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E3F6B7EB-8A91-48FC-B75A-B3F8162B0894}" type="parTrans" cxnId="{19D91000-891D-47C3-8500-FC90A82A0793}">
      <dgm:prSet/>
      <dgm:spPr/>
      <dgm:t>
        <a:bodyPr/>
        <a:lstStyle/>
        <a:p>
          <a:endParaRPr lang="en-US"/>
        </a:p>
      </dgm:t>
    </dgm:pt>
    <dgm:pt modelId="{82BD713F-C772-45ED-8FC6-EBE7FBE343CA}" type="sibTrans" cxnId="{19D91000-891D-47C3-8500-FC90A82A0793}">
      <dgm:prSet/>
      <dgm:spPr/>
      <dgm:t>
        <a:bodyPr/>
        <a:lstStyle/>
        <a:p>
          <a:endParaRPr lang="en-US"/>
        </a:p>
      </dgm:t>
    </dgm:pt>
    <dgm:pt modelId="{F37B7AD8-2CB7-4314-9F44-A746B78894EA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Bodies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93682E6A-AD8A-4227-918B-B9B928ECD304}" type="parTrans" cxnId="{A91BBB84-012C-4184-B0F4-62B53BBE0549}">
      <dgm:prSet/>
      <dgm:spPr/>
      <dgm:t>
        <a:bodyPr/>
        <a:lstStyle/>
        <a:p>
          <a:endParaRPr lang="en-US"/>
        </a:p>
      </dgm:t>
    </dgm:pt>
    <dgm:pt modelId="{FFF5B194-1D1A-42D8-B0A2-C7703252140E}" type="sibTrans" cxnId="{A91BBB84-012C-4184-B0F4-62B53BBE0549}">
      <dgm:prSet/>
      <dgm:spPr/>
      <dgm:t>
        <a:bodyPr/>
        <a:lstStyle/>
        <a:p>
          <a:endParaRPr lang="en-US"/>
        </a:p>
      </dgm:t>
    </dgm:pt>
    <dgm:pt modelId="{9CE99754-A5DE-4EA1-B31D-0F214698FA14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@Geneva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8ACB068B-08EF-45D9-BCC6-142F9E236332}" type="parTrans" cxnId="{A0D2F4F0-5791-4B74-A33F-68D58B6F6D17}">
      <dgm:prSet/>
      <dgm:spPr/>
      <dgm:t>
        <a:bodyPr/>
        <a:lstStyle/>
        <a:p>
          <a:endParaRPr lang="en-US"/>
        </a:p>
      </dgm:t>
    </dgm:pt>
    <dgm:pt modelId="{91300288-9FB6-41EF-9B95-6428CCFCB9D1}" type="sibTrans" cxnId="{A0D2F4F0-5791-4B74-A33F-68D58B6F6D17}">
      <dgm:prSet/>
      <dgm:spPr/>
      <dgm:t>
        <a:bodyPr/>
        <a:lstStyle/>
        <a:p>
          <a:endParaRPr lang="en-US"/>
        </a:p>
      </dgm:t>
    </dgm:pt>
    <dgm:pt modelId="{FF3378DB-1B87-4FF4-8CDE-86CDAA1AF83F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Trade Policy review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2BF78985-5024-4270-8628-DF794DCA9A48}" type="parTrans" cxnId="{A6F380CD-1F4E-410C-AE60-78D1ABA01238}">
      <dgm:prSet/>
      <dgm:spPr/>
      <dgm:t>
        <a:bodyPr/>
        <a:lstStyle/>
        <a:p>
          <a:endParaRPr lang="en-US"/>
        </a:p>
      </dgm:t>
    </dgm:pt>
    <dgm:pt modelId="{C2C5A3A8-3701-44B2-885B-5533663F623F}" type="sibTrans" cxnId="{A6F380CD-1F4E-410C-AE60-78D1ABA01238}">
      <dgm:prSet/>
      <dgm:spPr/>
      <dgm:t>
        <a:bodyPr/>
        <a:lstStyle/>
        <a:p>
          <a:endParaRPr lang="en-US"/>
        </a:p>
      </dgm:t>
    </dgm:pt>
    <dgm:pt modelId="{08417F4B-2C97-46DC-B661-493965EFA323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Dispute settlement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ACE018B5-47E1-49E0-9716-8A7F48E14E50}" type="parTrans" cxnId="{EB65C8F0-7F0E-4AD1-9190-8C841DBAFE92}">
      <dgm:prSet/>
      <dgm:spPr/>
      <dgm:t>
        <a:bodyPr/>
        <a:lstStyle/>
        <a:p>
          <a:endParaRPr lang="en-US"/>
        </a:p>
      </dgm:t>
    </dgm:pt>
    <dgm:pt modelId="{6FBF8D4E-7FE0-4668-82CF-AF236FAF7138}" type="sibTrans" cxnId="{EB65C8F0-7F0E-4AD1-9190-8C841DBAFE92}">
      <dgm:prSet/>
      <dgm:spPr/>
      <dgm:t>
        <a:bodyPr/>
        <a:lstStyle/>
        <a:p>
          <a:endParaRPr lang="en-US"/>
        </a:p>
      </dgm:t>
    </dgm:pt>
    <dgm:pt modelId="{9258DB3D-CE68-4564-8F6B-D5AC63F1CE74}" type="pres">
      <dgm:prSet presAssocID="{9782C19C-147D-422E-99BE-478291E73A0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5A80D7-CADE-4D5C-AF67-E0EEC0A0B26C}" type="pres">
      <dgm:prSet presAssocID="{4F79357F-6F38-4056-A6C8-F13472FFC9D9}" presName="root1" presStyleCnt="0"/>
      <dgm:spPr/>
    </dgm:pt>
    <dgm:pt modelId="{66D795CB-6B7C-4E1B-83B5-0CBEA67357C8}" type="pres">
      <dgm:prSet presAssocID="{4F79357F-6F38-4056-A6C8-F13472FFC9D9}" presName="LevelOneTextNode" presStyleLbl="node0" presStyleIdx="0" presStyleCnt="1" custScaleX="185345" custScaleY="29305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D32B54-5E4E-43B6-A03E-DD056F252A92}" type="pres">
      <dgm:prSet presAssocID="{4F79357F-6F38-4056-A6C8-F13472FFC9D9}" presName="level2hierChild" presStyleCnt="0"/>
      <dgm:spPr/>
    </dgm:pt>
    <dgm:pt modelId="{935482D8-F9E5-426C-ACFE-7DE35A0A28AA}" type="pres">
      <dgm:prSet presAssocID="{11A20696-B86C-43CA-BB14-B2C63FAB49D5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15641FB4-05AE-4CD3-989A-760F6C075DEC}" type="pres">
      <dgm:prSet presAssocID="{11A20696-B86C-43CA-BB14-B2C63FAB49D5}" presName="connTx" presStyleLbl="parChTrans1D2" presStyleIdx="0" presStyleCnt="3"/>
      <dgm:spPr/>
      <dgm:t>
        <a:bodyPr/>
        <a:lstStyle/>
        <a:p>
          <a:endParaRPr lang="en-US"/>
        </a:p>
      </dgm:t>
    </dgm:pt>
    <dgm:pt modelId="{B9F047B1-B538-4334-8838-E9B0E18E81C7}" type="pres">
      <dgm:prSet presAssocID="{65B4F1F4-4640-46FF-BAB3-6A2DE71B37C6}" presName="root2" presStyleCnt="0"/>
      <dgm:spPr/>
    </dgm:pt>
    <dgm:pt modelId="{971ED94D-6C25-4C86-966F-72CF334757E2}" type="pres">
      <dgm:prSet presAssocID="{65B4F1F4-4640-46FF-BAB3-6A2DE71B37C6}" presName="LevelTwoTextNode" presStyleLbl="node2" presStyleIdx="0" presStyleCnt="3" custScaleX="282198" custScaleY="2290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E9DE31-5DC8-4FA3-9696-D03E92AC77BF}" type="pres">
      <dgm:prSet presAssocID="{65B4F1F4-4640-46FF-BAB3-6A2DE71B37C6}" presName="level3hierChild" presStyleCnt="0"/>
      <dgm:spPr/>
    </dgm:pt>
    <dgm:pt modelId="{34845A0D-9497-405C-AA11-9750DC963165}" type="pres">
      <dgm:prSet presAssocID="{BDE8EEB8-10F0-4C46-A179-3E20C5F1027C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87AEDB27-5883-4225-A1E1-6AE619DCA4C2}" type="pres">
      <dgm:prSet presAssocID="{BDE8EEB8-10F0-4C46-A179-3E20C5F1027C}" presName="connTx" presStyleLbl="parChTrans1D2" presStyleIdx="1" presStyleCnt="3"/>
      <dgm:spPr/>
      <dgm:t>
        <a:bodyPr/>
        <a:lstStyle/>
        <a:p>
          <a:endParaRPr lang="en-US"/>
        </a:p>
      </dgm:t>
    </dgm:pt>
    <dgm:pt modelId="{FD128184-6ECD-44B5-A954-D8F8F771A714}" type="pres">
      <dgm:prSet presAssocID="{B08792B7-F213-46D3-97F2-A6550FA91772}" presName="root2" presStyleCnt="0"/>
      <dgm:spPr/>
    </dgm:pt>
    <dgm:pt modelId="{9FEE6FC2-9A03-4AAE-A3FE-AA3DB5959343}" type="pres">
      <dgm:prSet presAssocID="{B08792B7-F213-46D3-97F2-A6550FA91772}" presName="LevelTwoTextNode" presStyleLbl="node2" presStyleIdx="1" presStyleCnt="3" custScaleX="208080" custScaleY="1868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D3E7A9-F0AC-4666-8FD2-FC4020D3F08C}" type="pres">
      <dgm:prSet presAssocID="{B08792B7-F213-46D3-97F2-A6550FA91772}" presName="level3hierChild" presStyleCnt="0"/>
      <dgm:spPr/>
    </dgm:pt>
    <dgm:pt modelId="{30E3160D-BBEE-4ABF-97C5-16CAD9FEE82E}" type="pres">
      <dgm:prSet presAssocID="{E3F6B7EB-8A91-48FC-B75A-B3F8162B0894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0F8F31E4-E0C0-474D-82D5-70B92370F1DD}" type="pres">
      <dgm:prSet presAssocID="{E3F6B7EB-8A91-48FC-B75A-B3F8162B0894}" presName="connTx" presStyleLbl="parChTrans1D3" presStyleIdx="0" presStyleCnt="3"/>
      <dgm:spPr/>
      <dgm:t>
        <a:bodyPr/>
        <a:lstStyle/>
        <a:p>
          <a:endParaRPr lang="en-US"/>
        </a:p>
      </dgm:t>
    </dgm:pt>
    <dgm:pt modelId="{D7C31BED-CD74-495F-A2EE-34EAF404DFF2}" type="pres">
      <dgm:prSet presAssocID="{E873E939-0E05-404F-BBD0-CB191CEE3CBB}" presName="root2" presStyleCnt="0"/>
      <dgm:spPr/>
    </dgm:pt>
    <dgm:pt modelId="{5DC0647A-1BC7-4F76-A151-EA96531E5C0F}" type="pres">
      <dgm:prSet presAssocID="{E873E939-0E05-404F-BBD0-CB191CEE3CBB}" presName="LevelTwoTextNode" presStyleLbl="node3" presStyleIdx="0" presStyleCnt="3" custScaleX="22654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8D8A45-E46F-4815-BF4C-F5998133657A}" type="pres">
      <dgm:prSet presAssocID="{E873E939-0E05-404F-BBD0-CB191CEE3CBB}" presName="level3hierChild" presStyleCnt="0"/>
      <dgm:spPr/>
    </dgm:pt>
    <dgm:pt modelId="{2E150D16-AE37-4426-8D0C-9EEC4C8222E6}" type="pres">
      <dgm:prSet presAssocID="{8ACB068B-08EF-45D9-BCC6-142F9E236332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D9F8FED9-BA8F-4791-B169-8C0B50E7F745}" type="pres">
      <dgm:prSet presAssocID="{8ACB068B-08EF-45D9-BCC6-142F9E236332}" presName="connTx" presStyleLbl="parChTrans1D3" presStyleIdx="1" presStyleCnt="3"/>
      <dgm:spPr/>
      <dgm:t>
        <a:bodyPr/>
        <a:lstStyle/>
        <a:p>
          <a:endParaRPr lang="en-US"/>
        </a:p>
      </dgm:t>
    </dgm:pt>
    <dgm:pt modelId="{E2484421-1E71-4A92-8953-D5A49C189FA7}" type="pres">
      <dgm:prSet presAssocID="{9CE99754-A5DE-4EA1-B31D-0F214698FA14}" presName="root2" presStyleCnt="0"/>
      <dgm:spPr/>
    </dgm:pt>
    <dgm:pt modelId="{C7D4EB62-949D-4C95-814C-E6E6085BAAB8}" type="pres">
      <dgm:prSet presAssocID="{9CE99754-A5DE-4EA1-B31D-0F214698FA14}" presName="LevelTwoTextNode" presStyleLbl="node3" presStyleIdx="1" presStyleCnt="3" custScaleX="22654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EA2436-AA9D-4D3A-8950-A8E4C5FC4202}" type="pres">
      <dgm:prSet presAssocID="{9CE99754-A5DE-4EA1-B31D-0F214698FA14}" presName="level3hierChild" presStyleCnt="0"/>
      <dgm:spPr/>
    </dgm:pt>
    <dgm:pt modelId="{C72238E9-A646-4B10-B7FC-233FDD36CBBF}" type="pres">
      <dgm:prSet presAssocID="{93682E6A-AD8A-4227-918B-B9B928ECD304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959BDB1E-8AB4-42D0-ACAC-7FC6277EAF3A}" type="pres">
      <dgm:prSet presAssocID="{93682E6A-AD8A-4227-918B-B9B928ECD304}" presName="connTx" presStyleLbl="parChTrans1D3" presStyleIdx="2" presStyleCnt="3"/>
      <dgm:spPr/>
      <dgm:t>
        <a:bodyPr/>
        <a:lstStyle/>
        <a:p>
          <a:endParaRPr lang="en-US"/>
        </a:p>
      </dgm:t>
    </dgm:pt>
    <dgm:pt modelId="{46C71AEB-BFE0-4637-A458-C58D24C7DC13}" type="pres">
      <dgm:prSet presAssocID="{F37B7AD8-2CB7-4314-9F44-A746B78894EA}" presName="root2" presStyleCnt="0"/>
      <dgm:spPr/>
    </dgm:pt>
    <dgm:pt modelId="{63A7CB3E-91C8-48C3-AC71-2A9F592F7BF4}" type="pres">
      <dgm:prSet presAssocID="{F37B7AD8-2CB7-4314-9F44-A746B78894EA}" presName="LevelTwoTextNode" presStyleLbl="node3" presStyleIdx="2" presStyleCnt="3" custScaleX="22654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E04164-49F3-4706-954A-BFD4CBA05B35}" type="pres">
      <dgm:prSet presAssocID="{F37B7AD8-2CB7-4314-9F44-A746B78894EA}" presName="level3hierChild" presStyleCnt="0"/>
      <dgm:spPr/>
    </dgm:pt>
    <dgm:pt modelId="{B5C0820A-2D45-4855-9C00-CEC6639E2974}" type="pres">
      <dgm:prSet presAssocID="{2BF78985-5024-4270-8628-DF794DCA9A48}" presName="conn2-1" presStyleLbl="parChTrans1D4" presStyleIdx="0" presStyleCnt="2"/>
      <dgm:spPr/>
      <dgm:t>
        <a:bodyPr/>
        <a:lstStyle/>
        <a:p>
          <a:endParaRPr lang="en-US"/>
        </a:p>
      </dgm:t>
    </dgm:pt>
    <dgm:pt modelId="{6F574CE5-605C-42A5-AFD0-FE0DFA586F68}" type="pres">
      <dgm:prSet presAssocID="{2BF78985-5024-4270-8628-DF794DCA9A48}" presName="connTx" presStyleLbl="parChTrans1D4" presStyleIdx="0" presStyleCnt="2"/>
      <dgm:spPr/>
      <dgm:t>
        <a:bodyPr/>
        <a:lstStyle/>
        <a:p>
          <a:endParaRPr lang="en-US"/>
        </a:p>
      </dgm:t>
    </dgm:pt>
    <dgm:pt modelId="{775B8C20-2DFC-4A57-822E-8FC6C435AC73}" type="pres">
      <dgm:prSet presAssocID="{FF3378DB-1B87-4FF4-8CDE-86CDAA1AF83F}" presName="root2" presStyleCnt="0"/>
      <dgm:spPr/>
    </dgm:pt>
    <dgm:pt modelId="{65B1B4CE-1235-4BC9-9070-BEAEA92E1300}" type="pres">
      <dgm:prSet presAssocID="{FF3378DB-1B87-4FF4-8CDE-86CDAA1AF83F}" presName="LevelTwoTextNode" presStyleLbl="node4" presStyleIdx="0" presStyleCnt="2" custScaleX="226547" custScaleY="20934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B704C4-55AB-4DAD-A6D1-7BB4C4BBBBB0}" type="pres">
      <dgm:prSet presAssocID="{FF3378DB-1B87-4FF4-8CDE-86CDAA1AF83F}" presName="level3hierChild" presStyleCnt="0"/>
      <dgm:spPr/>
    </dgm:pt>
    <dgm:pt modelId="{FB4FD013-A473-450F-B3F5-905A8A4406FD}" type="pres">
      <dgm:prSet presAssocID="{ACE018B5-47E1-49E0-9716-8A7F48E14E50}" presName="conn2-1" presStyleLbl="parChTrans1D4" presStyleIdx="1" presStyleCnt="2"/>
      <dgm:spPr/>
      <dgm:t>
        <a:bodyPr/>
        <a:lstStyle/>
        <a:p>
          <a:endParaRPr lang="en-US"/>
        </a:p>
      </dgm:t>
    </dgm:pt>
    <dgm:pt modelId="{D0642D42-1053-4C39-AAB8-E6D8A9CDE954}" type="pres">
      <dgm:prSet presAssocID="{ACE018B5-47E1-49E0-9716-8A7F48E14E50}" presName="connTx" presStyleLbl="parChTrans1D4" presStyleIdx="1" presStyleCnt="2"/>
      <dgm:spPr/>
      <dgm:t>
        <a:bodyPr/>
        <a:lstStyle/>
        <a:p>
          <a:endParaRPr lang="en-US"/>
        </a:p>
      </dgm:t>
    </dgm:pt>
    <dgm:pt modelId="{FEB9FD3D-C259-4036-BA6D-3786ABFB68D7}" type="pres">
      <dgm:prSet presAssocID="{08417F4B-2C97-46DC-B661-493965EFA323}" presName="root2" presStyleCnt="0"/>
      <dgm:spPr/>
    </dgm:pt>
    <dgm:pt modelId="{87BDFB30-171C-4687-AF5A-0DECF3A7BFEB}" type="pres">
      <dgm:prSet presAssocID="{08417F4B-2C97-46DC-B661-493965EFA323}" presName="LevelTwoTextNode" presStyleLbl="node4" presStyleIdx="1" presStyleCnt="2" custScaleX="226547" custScaleY="20934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EF4EC4-F9DD-49DA-A398-2F3CFBE5F669}" type="pres">
      <dgm:prSet presAssocID="{08417F4B-2C97-46DC-B661-493965EFA323}" presName="level3hierChild" presStyleCnt="0"/>
      <dgm:spPr/>
    </dgm:pt>
    <dgm:pt modelId="{D53B45A7-3ADB-46D4-9056-4F052D0AB852}" type="pres">
      <dgm:prSet presAssocID="{95102562-F87F-4D99-A495-DA992D3F611C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91C578E2-5EB7-426F-9E86-450144412696}" type="pres">
      <dgm:prSet presAssocID="{95102562-F87F-4D99-A495-DA992D3F611C}" presName="connTx" presStyleLbl="parChTrans1D2" presStyleIdx="2" presStyleCnt="3"/>
      <dgm:spPr/>
      <dgm:t>
        <a:bodyPr/>
        <a:lstStyle/>
        <a:p>
          <a:endParaRPr lang="en-US"/>
        </a:p>
      </dgm:t>
    </dgm:pt>
    <dgm:pt modelId="{31F8B460-5157-41E1-AAD2-3474B13991C5}" type="pres">
      <dgm:prSet presAssocID="{3E40BBCD-44EF-4C74-8FDE-F1EFE1AE6CEA}" presName="root2" presStyleCnt="0"/>
      <dgm:spPr/>
    </dgm:pt>
    <dgm:pt modelId="{0531E08A-83B4-41AD-8DC3-0C0CCC0BA78A}" type="pres">
      <dgm:prSet presAssocID="{3E40BBCD-44EF-4C74-8FDE-F1EFE1AE6CEA}" presName="LevelTwoTextNode" presStyleLbl="node2" presStyleIdx="2" presStyleCnt="3" custScaleX="9070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7A89FD-7965-4202-BDE2-10D76F462BBE}" type="pres">
      <dgm:prSet presAssocID="{3E40BBCD-44EF-4C74-8FDE-F1EFE1AE6CEA}" presName="level3hierChild" presStyleCnt="0"/>
      <dgm:spPr/>
    </dgm:pt>
  </dgm:ptLst>
  <dgm:cxnLst>
    <dgm:cxn modelId="{E182AC54-41FB-45AE-A7F3-C794605EDD1A}" type="presOf" srcId="{8ACB068B-08EF-45D9-BCC6-142F9E236332}" destId="{2E150D16-AE37-4426-8D0C-9EEC4C8222E6}" srcOrd="0" destOrd="0" presId="urn:microsoft.com/office/officeart/2005/8/layout/hierarchy2"/>
    <dgm:cxn modelId="{19D91000-891D-47C3-8500-FC90A82A0793}" srcId="{B08792B7-F213-46D3-97F2-A6550FA91772}" destId="{E873E939-0E05-404F-BBD0-CB191CEE3CBB}" srcOrd="0" destOrd="0" parTransId="{E3F6B7EB-8A91-48FC-B75A-B3F8162B0894}" sibTransId="{82BD713F-C772-45ED-8FC6-EBE7FBE343CA}"/>
    <dgm:cxn modelId="{6DE1B41C-ACC1-43D2-939F-75CDE3664192}" type="presOf" srcId="{08417F4B-2C97-46DC-B661-493965EFA323}" destId="{87BDFB30-171C-4687-AF5A-0DECF3A7BFEB}" srcOrd="0" destOrd="0" presId="urn:microsoft.com/office/officeart/2005/8/layout/hierarchy2"/>
    <dgm:cxn modelId="{CBF172BE-8269-403E-9D29-BBB3CC716DD2}" type="presOf" srcId="{65B4F1F4-4640-46FF-BAB3-6A2DE71B37C6}" destId="{971ED94D-6C25-4C86-966F-72CF334757E2}" srcOrd="0" destOrd="0" presId="urn:microsoft.com/office/officeart/2005/8/layout/hierarchy2"/>
    <dgm:cxn modelId="{C50D7D53-6D64-4616-AEAC-E3C1856A3247}" type="presOf" srcId="{B08792B7-F213-46D3-97F2-A6550FA91772}" destId="{9FEE6FC2-9A03-4AAE-A3FE-AA3DB5959343}" srcOrd="0" destOrd="0" presId="urn:microsoft.com/office/officeart/2005/8/layout/hierarchy2"/>
    <dgm:cxn modelId="{64B76C4E-A7C4-4268-B8AC-E989721E7567}" type="presOf" srcId="{3E40BBCD-44EF-4C74-8FDE-F1EFE1AE6CEA}" destId="{0531E08A-83B4-41AD-8DC3-0C0CCC0BA78A}" srcOrd="0" destOrd="0" presId="urn:microsoft.com/office/officeart/2005/8/layout/hierarchy2"/>
    <dgm:cxn modelId="{2FA3DEA2-18E6-4605-A6EE-579E6926FB58}" type="presOf" srcId="{F37B7AD8-2CB7-4314-9F44-A746B78894EA}" destId="{63A7CB3E-91C8-48C3-AC71-2A9F592F7BF4}" srcOrd="0" destOrd="0" presId="urn:microsoft.com/office/officeart/2005/8/layout/hierarchy2"/>
    <dgm:cxn modelId="{9B45517A-2A18-47DA-8391-28F40325CA72}" type="presOf" srcId="{95102562-F87F-4D99-A495-DA992D3F611C}" destId="{91C578E2-5EB7-426F-9E86-450144412696}" srcOrd="1" destOrd="0" presId="urn:microsoft.com/office/officeart/2005/8/layout/hierarchy2"/>
    <dgm:cxn modelId="{D78B95BC-5835-484A-B347-F6B72A499C77}" type="presOf" srcId="{93682E6A-AD8A-4227-918B-B9B928ECD304}" destId="{959BDB1E-8AB4-42D0-ACAC-7FC6277EAF3A}" srcOrd="1" destOrd="0" presId="urn:microsoft.com/office/officeart/2005/8/layout/hierarchy2"/>
    <dgm:cxn modelId="{A91BBB84-012C-4184-B0F4-62B53BBE0549}" srcId="{B08792B7-F213-46D3-97F2-A6550FA91772}" destId="{F37B7AD8-2CB7-4314-9F44-A746B78894EA}" srcOrd="2" destOrd="0" parTransId="{93682E6A-AD8A-4227-918B-B9B928ECD304}" sibTransId="{FFF5B194-1D1A-42D8-B0A2-C7703252140E}"/>
    <dgm:cxn modelId="{B7570CD7-FCB1-41D1-A689-61E0FA914548}" type="presOf" srcId="{2BF78985-5024-4270-8628-DF794DCA9A48}" destId="{B5C0820A-2D45-4855-9C00-CEC6639E2974}" srcOrd="0" destOrd="0" presId="urn:microsoft.com/office/officeart/2005/8/layout/hierarchy2"/>
    <dgm:cxn modelId="{79AB053D-E5D9-481F-A3AF-2E7AB4299E76}" type="presOf" srcId="{11A20696-B86C-43CA-BB14-B2C63FAB49D5}" destId="{15641FB4-05AE-4CD3-989A-760F6C075DEC}" srcOrd="1" destOrd="0" presId="urn:microsoft.com/office/officeart/2005/8/layout/hierarchy2"/>
    <dgm:cxn modelId="{D962F3E8-2398-4E89-B9F6-2B1A0C0B42A3}" type="presOf" srcId="{E873E939-0E05-404F-BBD0-CB191CEE3CBB}" destId="{5DC0647A-1BC7-4F76-A151-EA96531E5C0F}" srcOrd="0" destOrd="0" presId="urn:microsoft.com/office/officeart/2005/8/layout/hierarchy2"/>
    <dgm:cxn modelId="{EB65C8F0-7F0E-4AD1-9190-8C841DBAFE92}" srcId="{F37B7AD8-2CB7-4314-9F44-A746B78894EA}" destId="{08417F4B-2C97-46DC-B661-493965EFA323}" srcOrd="1" destOrd="0" parTransId="{ACE018B5-47E1-49E0-9716-8A7F48E14E50}" sibTransId="{6FBF8D4E-7FE0-4668-82CF-AF236FAF7138}"/>
    <dgm:cxn modelId="{FFBD2081-1A6D-49A3-988C-4AE235A1C205}" srcId="{4F79357F-6F38-4056-A6C8-F13472FFC9D9}" destId="{3E40BBCD-44EF-4C74-8FDE-F1EFE1AE6CEA}" srcOrd="2" destOrd="0" parTransId="{95102562-F87F-4D99-A495-DA992D3F611C}" sibTransId="{E7780C84-4D62-476B-A9E5-5E47348CFF4B}"/>
    <dgm:cxn modelId="{E2C0E37C-BB9A-4651-8E00-2D7760E24520}" type="presOf" srcId="{BDE8EEB8-10F0-4C46-A179-3E20C5F1027C}" destId="{34845A0D-9497-405C-AA11-9750DC963165}" srcOrd="0" destOrd="0" presId="urn:microsoft.com/office/officeart/2005/8/layout/hierarchy2"/>
    <dgm:cxn modelId="{A6F380CD-1F4E-410C-AE60-78D1ABA01238}" srcId="{F37B7AD8-2CB7-4314-9F44-A746B78894EA}" destId="{FF3378DB-1B87-4FF4-8CDE-86CDAA1AF83F}" srcOrd="0" destOrd="0" parTransId="{2BF78985-5024-4270-8628-DF794DCA9A48}" sibTransId="{C2C5A3A8-3701-44B2-885B-5533663F623F}"/>
    <dgm:cxn modelId="{94A89E03-639A-4C26-92A2-24A053E853B2}" type="presOf" srcId="{FF3378DB-1B87-4FF4-8CDE-86CDAA1AF83F}" destId="{65B1B4CE-1235-4BC9-9070-BEAEA92E1300}" srcOrd="0" destOrd="0" presId="urn:microsoft.com/office/officeart/2005/8/layout/hierarchy2"/>
    <dgm:cxn modelId="{601D29CC-A95C-45E8-8265-3E2DCACEDBA0}" type="presOf" srcId="{BDE8EEB8-10F0-4C46-A179-3E20C5F1027C}" destId="{87AEDB27-5883-4225-A1E1-6AE619DCA4C2}" srcOrd="1" destOrd="0" presId="urn:microsoft.com/office/officeart/2005/8/layout/hierarchy2"/>
    <dgm:cxn modelId="{8B119BF9-A839-4953-8D20-5B34C42BFB60}" type="presOf" srcId="{9782C19C-147D-422E-99BE-478291E73A01}" destId="{9258DB3D-CE68-4564-8F6B-D5AC63F1CE74}" srcOrd="0" destOrd="0" presId="urn:microsoft.com/office/officeart/2005/8/layout/hierarchy2"/>
    <dgm:cxn modelId="{25B8532A-0A9A-4525-B6CC-3407DAA46610}" type="presOf" srcId="{ACE018B5-47E1-49E0-9716-8A7F48E14E50}" destId="{FB4FD013-A473-450F-B3F5-905A8A4406FD}" srcOrd="0" destOrd="0" presId="urn:microsoft.com/office/officeart/2005/8/layout/hierarchy2"/>
    <dgm:cxn modelId="{D20C03F1-B758-4ED3-BB9E-7905A006E2BA}" type="presOf" srcId="{93682E6A-AD8A-4227-918B-B9B928ECD304}" destId="{C72238E9-A646-4B10-B7FC-233FDD36CBBF}" srcOrd="0" destOrd="0" presId="urn:microsoft.com/office/officeart/2005/8/layout/hierarchy2"/>
    <dgm:cxn modelId="{9418B1B2-DF22-4D96-8010-AD2411E3B503}" type="presOf" srcId="{2BF78985-5024-4270-8628-DF794DCA9A48}" destId="{6F574CE5-605C-42A5-AFD0-FE0DFA586F68}" srcOrd="1" destOrd="0" presId="urn:microsoft.com/office/officeart/2005/8/layout/hierarchy2"/>
    <dgm:cxn modelId="{9655B0AD-881B-4287-8F81-D97FD92A8CCD}" type="presOf" srcId="{4F79357F-6F38-4056-A6C8-F13472FFC9D9}" destId="{66D795CB-6B7C-4E1B-83B5-0CBEA67357C8}" srcOrd="0" destOrd="0" presId="urn:microsoft.com/office/officeart/2005/8/layout/hierarchy2"/>
    <dgm:cxn modelId="{3980CD42-C8EE-444D-8330-14D5A9380712}" srcId="{4F79357F-6F38-4056-A6C8-F13472FFC9D9}" destId="{B08792B7-F213-46D3-97F2-A6550FA91772}" srcOrd="1" destOrd="0" parTransId="{BDE8EEB8-10F0-4C46-A179-3E20C5F1027C}" sibTransId="{B6D99EA9-50CF-4470-860A-A98E1CC9C59E}"/>
    <dgm:cxn modelId="{9D39495B-FDC4-4219-A29D-1D1CD1A3E2E4}" type="presOf" srcId="{8ACB068B-08EF-45D9-BCC6-142F9E236332}" destId="{D9F8FED9-BA8F-4791-B169-8C0B50E7F745}" srcOrd="1" destOrd="0" presId="urn:microsoft.com/office/officeart/2005/8/layout/hierarchy2"/>
    <dgm:cxn modelId="{7BA96099-08FF-4A22-9589-768486FD7FC5}" type="presOf" srcId="{11A20696-B86C-43CA-BB14-B2C63FAB49D5}" destId="{935482D8-F9E5-426C-ACFE-7DE35A0A28AA}" srcOrd="0" destOrd="0" presId="urn:microsoft.com/office/officeart/2005/8/layout/hierarchy2"/>
    <dgm:cxn modelId="{D1BEF453-8B1E-4915-B4BE-A37BA1E76990}" type="presOf" srcId="{95102562-F87F-4D99-A495-DA992D3F611C}" destId="{D53B45A7-3ADB-46D4-9056-4F052D0AB852}" srcOrd="0" destOrd="0" presId="urn:microsoft.com/office/officeart/2005/8/layout/hierarchy2"/>
    <dgm:cxn modelId="{B6633146-887D-4389-8C71-71623FBAC7E6}" type="presOf" srcId="{E3F6B7EB-8A91-48FC-B75A-B3F8162B0894}" destId="{0F8F31E4-E0C0-474D-82D5-70B92370F1DD}" srcOrd="1" destOrd="0" presId="urn:microsoft.com/office/officeart/2005/8/layout/hierarchy2"/>
    <dgm:cxn modelId="{1C6083F1-1895-423C-A910-44A21E88EC19}" srcId="{9782C19C-147D-422E-99BE-478291E73A01}" destId="{4F79357F-6F38-4056-A6C8-F13472FFC9D9}" srcOrd="0" destOrd="0" parTransId="{9AD7FA36-2D9F-4E20-88BD-92D85D9A5D88}" sibTransId="{6A8ECFBE-DA58-462C-BBC9-A326AEB43FA6}"/>
    <dgm:cxn modelId="{A0D2F4F0-5791-4B74-A33F-68D58B6F6D17}" srcId="{B08792B7-F213-46D3-97F2-A6550FA91772}" destId="{9CE99754-A5DE-4EA1-B31D-0F214698FA14}" srcOrd="1" destOrd="0" parTransId="{8ACB068B-08EF-45D9-BCC6-142F9E236332}" sibTransId="{91300288-9FB6-41EF-9B95-6428CCFCB9D1}"/>
    <dgm:cxn modelId="{79067DE8-3440-4B5B-9BB4-76E74F7A1B53}" type="presOf" srcId="{9CE99754-A5DE-4EA1-B31D-0F214698FA14}" destId="{C7D4EB62-949D-4C95-814C-E6E6085BAAB8}" srcOrd="0" destOrd="0" presId="urn:microsoft.com/office/officeart/2005/8/layout/hierarchy2"/>
    <dgm:cxn modelId="{6A4F0782-306A-4F70-86C9-BBD4003B72D3}" srcId="{4F79357F-6F38-4056-A6C8-F13472FFC9D9}" destId="{65B4F1F4-4640-46FF-BAB3-6A2DE71B37C6}" srcOrd="0" destOrd="0" parTransId="{11A20696-B86C-43CA-BB14-B2C63FAB49D5}" sibTransId="{629F48D4-7622-44F2-8383-3A10E684EE0A}"/>
    <dgm:cxn modelId="{65B84637-4391-4500-8D6B-097B91BC613B}" type="presOf" srcId="{E3F6B7EB-8A91-48FC-B75A-B3F8162B0894}" destId="{30E3160D-BBEE-4ABF-97C5-16CAD9FEE82E}" srcOrd="0" destOrd="0" presId="urn:microsoft.com/office/officeart/2005/8/layout/hierarchy2"/>
    <dgm:cxn modelId="{37193F9B-FC36-4A86-91DD-969254FB2ADE}" type="presOf" srcId="{ACE018B5-47E1-49E0-9716-8A7F48E14E50}" destId="{D0642D42-1053-4C39-AAB8-E6D8A9CDE954}" srcOrd="1" destOrd="0" presId="urn:microsoft.com/office/officeart/2005/8/layout/hierarchy2"/>
    <dgm:cxn modelId="{17E16147-2618-4018-A5D7-395D3F9B17C1}" type="presParOf" srcId="{9258DB3D-CE68-4564-8F6B-D5AC63F1CE74}" destId="{5B5A80D7-CADE-4D5C-AF67-E0EEC0A0B26C}" srcOrd="0" destOrd="0" presId="urn:microsoft.com/office/officeart/2005/8/layout/hierarchy2"/>
    <dgm:cxn modelId="{520E7382-A1F8-4BD6-AE1D-FF9CE0CA1BFB}" type="presParOf" srcId="{5B5A80D7-CADE-4D5C-AF67-E0EEC0A0B26C}" destId="{66D795CB-6B7C-4E1B-83B5-0CBEA67357C8}" srcOrd="0" destOrd="0" presId="urn:microsoft.com/office/officeart/2005/8/layout/hierarchy2"/>
    <dgm:cxn modelId="{D21EF2CB-1440-4B63-841D-97A84A758634}" type="presParOf" srcId="{5B5A80D7-CADE-4D5C-AF67-E0EEC0A0B26C}" destId="{8AD32B54-5E4E-43B6-A03E-DD056F252A92}" srcOrd="1" destOrd="0" presId="urn:microsoft.com/office/officeart/2005/8/layout/hierarchy2"/>
    <dgm:cxn modelId="{5640840F-DDE8-4AB0-BFDA-617B3428E94F}" type="presParOf" srcId="{8AD32B54-5E4E-43B6-A03E-DD056F252A92}" destId="{935482D8-F9E5-426C-ACFE-7DE35A0A28AA}" srcOrd="0" destOrd="0" presId="urn:microsoft.com/office/officeart/2005/8/layout/hierarchy2"/>
    <dgm:cxn modelId="{A21FDF0B-62BA-4DA8-BAF2-D5EA3EB73D90}" type="presParOf" srcId="{935482D8-F9E5-426C-ACFE-7DE35A0A28AA}" destId="{15641FB4-05AE-4CD3-989A-760F6C075DEC}" srcOrd="0" destOrd="0" presId="urn:microsoft.com/office/officeart/2005/8/layout/hierarchy2"/>
    <dgm:cxn modelId="{FE3C584B-0745-4666-BB1D-AF871DCDE300}" type="presParOf" srcId="{8AD32B54-5E4E-43B6-A03E-DD056F252A92}" destId="{B9F047B1-B538-4334-8838-E9B0E18E81C7}" srcOrd="1" destOrd="0" presId="urn:microsoft.com/office/officeart/2005/8/layout/hierarchy2"/>
    <dgm:cxn modelId="{8012C452-138B-46FF-B996-3A29753A0B1E}" type="presParOf" srcId="{B9F047B1-B538-4334-8838-E9B0E18E81C7}" destId="{971ED94D-6C25-4C86-966F-72CF334757E2}" srcOrd="0" destOrd="0" presId="urn:microsoft.com/office/officeart/2005/8/layout/hierarchy2"/>
    <dgm:cxn modelId="{BC99F625-70D3-4F04-9FC0-BFDBA060D964}" type="presParOf" srcId="{B9F047B1-B538-4334-8838-E9B0E18E81C7}" destId="{41E9DE31-5DC8-4FA3-9696-D03E92AC77BF}" srcOrd="1" destOrd="0" presId="urn:microsoft.com/office/officeart/2005/8/layout/hierarchy2"/>
    <dgm:cxn modelId="{F7AC83D0-7CDE-45DF-816F-FF2A711223EA}" type="presParOf" srcId="{8AD32B54-5E4E-43B6-A03E-DD056F252A92}" destId="{34845A0D-9497-405C-AA11-9750DC963165}" srcOrd="2" destOrd="0" presId="urn:microsoft.com/office/officeart/2005/8/layout/hierarchy2"/>
    <dgm:cxn modelId="{C21F4103-133B-4FC2-A70B-3690D33D775E}" type="presParOf" srcId="{34845A0D-9497-405C-AA11-9750DC963165}" destId="{87AEDB27-5883-4225-A1E1-6AE619DCA4C2}" srcOrd="0" destOrd="0" presId="urn:microsoft.com/office/officeart/2005/8/layout/hierarchy2"/>
    <dgm:cxn modelId="{1F0EC486-4FDB-4777-B0D6-AD396FFC4C55}" type="presParOf" srcId="{8AD32B54-5E4E-43B6-A03E-DD056F252A92}" destId="{FD128184-6ECD-44B5-A954-D8F8F771A714}" srcOrd="3" destOrd="0" presId="urn:microsoft.com/office/officeart/2005/8/layout/hierarchy2"/>
    <dgm:cxn modelId="{287F6FEB-CADC-49F8-A237-76A68DFFFCE1}" type="presParOf" srcId="{FD128184-6ECD-44B5-A954-D8F8F771A714}" destId="{9FEE6FC2-9A03-4AAE-A3FE-AA3DB5959343}" srcOrd="0" destOrd="0" presId="urn:microsoft.com/office/officeart/2005/8/layout/hierarchy2"/>
    <dgm:cxn modelId="{4379C6B7-41A3-4ADC-936E-E1335DAC03EE}" type="presParOf" srcId="{FD128184-6ECD-44B5-A954-D8F8F771A714}" destId="{AAD3E7A9-F0AC-4666-8FD2-FC4020D3F08C}" srcOrd="1" destOrd="0" presId="urn:microsoft.com/office/officeart/2005/8/layout/hierarchy2"/>
    <dgm:cxn modelId="{EB1DF2AF-648A-4F7A-9542-A18BF3FE3999}" type="presParOf" srcId="{AAD3E7A9-F0AC-4666-8FD2-FC4020D3F08C}" destId="{30E3160D-BBEE-4ABF-97C5-16CAD9FEE82E}" srcOrd="0" destOrd="0" presId="urn:microsoft.com/office/officeart/2005/8/layout/hierarchy2"/>
    <dgm:cxn modelId="{8AFF0608-ECD6-4C44-9B2E-D18F07DBC4B1}" type="presParOf" srcId="{30E3160D-BBEE-4ABF-97C5-16CAD9FEE82E}" destId="{0F8F31E4-E0C0-474D-82D5-70B92370F1DD}" srcOrd="0" destOrd="0" presId="urn:microsoft.com/office/officeart/2005/8/layout/hierarchy2"/>
    <dgm:cxn modelId="{3DC8B5D5-6C35-4136-AED7-7A465FCC0780}" type="presParOf" srcId="{AAD3E7A9-F0AC-4666-8FD2-FC4020D3F08C}" destId="{D7C31BED-CD74-495F-A2EE-34EAF404DFF2}" srcOrd="1" destOrd="0" presId="urn:microsoft.com/office/officeart/2005/8/layout/hierarchy2"/>
    <dgm:cxn modelId="{E422BF3D-B589-4119-AF9A-C5280B27E8D3}" type="presParOf" srcId="{D7C31BED-CD74-495F-A2EE-34EAF404DFF2}" destId="{5DC0647A-1BC7-4F76-A151-EA96531E5C0F}" srcOrd="0" destOrd="0" presId="urn:microsoft.com/office/officeart/2005/8/layout/hierarchy2"/>
    <dgm:cxn modelId="{C6120ED6-17A9-486A-8152-408F849CF34C}" type="presParOf" srcId="{D7C31BED-CD74-495F-A2EE-34EAF404DFF2}" destId="{CA8D8A45-E46F-4815-BF4C-F5998133657A}" srcOrd="1" destOrd="0" presId="urn:microsoft.com/office/officeart/2005/8/layout/hierarchy2"/>
    <dgm:cxn modelId="{E2D4283D-79FC-4996-9CE2-A4288FFFD2AD}" type="presParOf" srcId="{AAD3E7A9-F0AC-4666-8FD2-FC4020D3F08C}" destId="{2E150D16-AE37-4426-8D0C-9EEC4C8222E6}" srcOrd="2" destOrd="0" presId="urn:microsoft.com/office/officeart/2005/8/layout/hierarchy2"/>
    <dgm:cxn modelId="{BBD061B0-63A4-49D6-8BFC-119A14187FC0}" type="presParOf" srcId="{2E150D16-AE37-4426-8D0C-9EEC4C8222E6}" destId="{D9F8FED9-BA8F-4791-B169-8C0B50E7F745}" srcOrd="0" destOrd="0" presId="urn:microsoft.com/office/officeart/2005/8/layout/hierarchy2"/>
    <dgm:cxn modelId="{C223033F-2473-450A-AEF5-B192D3A0E254}" type="presParOf" srcId="{AAD3E7A9-F0AC-4666-8FD2-FC4020D3F08C}" destId="{E2484421-1E71-4A92-8953-D5A49C189FA7}" srcOrd="3" destOrd="0" presId="urn:microsoft.com/office/officeart/2005/8/layout/hierarchy2"/>
    <dgm:cxn modelId="{2A535845-65C2-45AA-87F4-FED55C23C35E}" type="presParOf" srcId="{E2484421-1E71-4A92-8953-D5A49C189FA7}" destId="{C7D4EB62-949D-4C95-814C-E6E6085BAAB8}" srcOrd="0" destOrd="0" presId="urn:microsoft.com/office/officeart/2005/8/layout/hierarchy2"/>
    <dgm:cxn modelId="{32C27D0A-2252-4E23-A257-37BAB32AF2CA}" type="presParOf" srcId="{E2484421-1E71-4A92-8953-D5A49C189FA7}" destId="{D0EA2436-AA9D-4D3A-8950-A8E4C5FC4202}" srcOrd="1" destOrd="0" presId="urn:microsoft.com/office/officeart/2005/8/layout/hierarchy2"/>
    <dgm:cxn modelId="{6887F648-FA7E-4D68-BB18-2DDC079305F1}" type="presParOf" srcId="{AAD3E7A9-F0AC-4666-8FD2-FC4020D3F08C}" destId="{C72238E9-A646-4B10-B7FC-233FDD36CBBF}" srcOrd="4" destOrd="0" presId="urn:microsoft.com/office/officeart/2005/8/layout/hierarchy2"/>
    <dgm:cxn modelId="{583C1F97-2199-4C57-A490-536B2159919D}" type="presParOf" srcId="{C72238E9-A646-4B10-B7FC-233FDD36CBBF}" destId="{959BDB1E-8AB4-42D0-ACAC-7FC6277EAF3A}" srcOrd="0" destOrd="0" presId="urn:microsoft.com/office/officeart/2005/8/layout/hierarchy2"/>
    <dgm:cxn modelId="{F529B7CE-F788-4496-9A72-3F6563515004}" type="presParOf" srcId="{AAD3E7A9-F0AC-4666-8FD2-FC4020D3F08C}" destId="{46C71AEB-BFE0-4637-A458-C58D24C7DC13}" srcOrd="5" destOrd="0" presId="urn:microsoft.com/office/officeart/2005/8/layout/hierarchy2"/>
    <dgm:cxn modelId="{380B4CD0-4F11-4A9D-A6D8-7107DBA02AF9}" type="presParOf" srcId="{46C71AEB-BFE0-4637-A458-C58D24C7DC13}" destId="{63A7CB3E-91C8-48C3-AC71-2A9F592F7BF4}" srcOrd="0" destOrd="0" presId="urn:microsoft.com/office/officeart/2005/8/layout/hierarchy2"/>
    <dgm:cxn modelId="{DE89BCA3-A94A-42EC-9463-393481BD0AF5}" type="presParOf" srcId="{46C71AEB-BFE0-4637-A458-C58D24C7DC13}" destId="{73E04164-49F3-4706-954A-BFD4CBA05B35}" srcOrd="1" destOrd="0" presId="urn:microsoft.com/office/officeart/2005/8/layout/hierarchy2"/>
    <dgm:cxn modelId="{75E12737-C3F4-48E9-B9A9-3EF7CA7FA77A}" type="presParOf" srcId="{73E04164-49F3-4706-954A-BFD4CBA05B35}" destId="{B5C0820A-2D45-4855-9C00-CEC6639E2974}" srcOrd="0" destOrd="0" presId="urn:microsoft.com/office/officeart/2005/8/layout/hierarchy2"/>
    <dgm:cxn modelId="{EAF37880-883C-4A01-A8E1-AF17E76A929D}" type="presParOf" srcId="{B5C0820A-2D45-4855-9C00-CEC6639E2974}" destId="{6F574CE5-605C-42A5-AFD0-FE0DFA586F68}" srcOrd="0" destOrd="0" presId="urn:microsoft.com/office/officeart/2005/8/layout/hierarchy2"/>
    <dgm:cxn modelId="{F65FBF31-720C-4809-9C71-A7681EB95DD9}" type="presParOf" srcId="{73E04164-49F3-4706-954A-BFD4CBA05B35}" destId="{775B8C20-2DFC-4A57-822E-8FC6C435AC73}" srcOrd="1" destOrd="0" presId="urn:microsoft.com/office/officeart/2005/8/layout/hierarchy2"/>
    <dgm:cxn modelId="{D612BA0E-CB02-4E17-81BC-7C8FA61B097F}" type="presParOf" srcId="{775B8C20-2DFC-4A57-822E-8FC6C435AC73}" destId="{65B1B4CE-1235-4BC9-9070-BEAEA92E1300}" srcOrd="0" destOrd="0" presId="urn:microsoft.com/office/officeart/2005/8/layout/hierarchy2"/>
    <dgm:cxn modelId="{61FD6990-1D0B-4964-B2C1-15342458BE56}" type="presParOf" srcId="{775B8C20-2DFC-4A57-822E-8FC6C435AC73}" destId="{9AB704C4-55AB-4DAD-A6D1-7BB4C4BBBBB0}" srcOrd="1" destOrd="0" presId="urn:microsoft.com/office/officeart/2005/8/layout/hierarchy2"/>
    <dgm:cxn modelId="{434669D0-455C-4904-BC34-CEB41D0CC65C}" type="presParOf" srcId="{73E04164-49F3-4706-954A-BFD4CBA05B35}" destId="{FB4FD013-A473-450F-B3F5-905A8A4406FD}" srcOrd="2" destOrd="0" presId="urn:microsoft.com/office/officeart/2005/8/layout/hierarchy2"/>
    <dgm:cxn modelId="{EC4EAF88-DEF4-42FD-9A6C-9EA49E4C2224}" type="presParOf" srcId="{FB4FD013-A473-450F-B3F5-905A8A4406FD}" destId="{D0642D42-1053-4C39-AAB8-E6D8A9CDE954}" srcOrd="0" destOrd="0" presId="urn:microsoft.com/office/officeart/2005/8/layout/hierarchy2"/>
    <dgm:cxn modelId="{641AAA85-7610-443E-879E-447088C83BAC}" type="presParOf" srcId="{73E04164-49F3-4706-954A-BFD4CBA05B35}" destId="{FEB9FD3D-C259-4036-BA6D-3786ABFB68D7}" srcOrd="3" destOrd="0" presId="urn:microsoft.com/office/officeart/2005/8/layout/hierarchy2"/>
    <dgm:cxn modelId="{04FBD831-0E5C-4D99-AAB5-824E3D245A69}" type="presParOf" srcId="{FEB9FD3D-C259-4036-BA6D-3786ABFB68D7}" destId="{87BDFB30-171C-4687-AF5A-0DECF3A7BFEB}" srcOrd="0" destOrd="0" presId="urn:microsoft.com/office/officeart/2005/8/layout/hierarchy2"/>
    <dgm:cxn modelId="{48DA96B7-DD9B-4D5C-9976-F243B6BBDFD3}" type="presParOf" srcId="{FEB9FD3D-C259-4036-BA6D-3786ABFB68D7}" destId="{52EF4EC4-F9DD-49DA-A398-2F3CFBE5F669}" srcOrd="1" destOrd="0" presId="urn:microsoft.com/office/officeart/2005/8/layout/hierarchy2"/>
    <dgm:cxn modelId="{57F792A4-C889-4CC5-B18C-9B017B1DBB38}" type="presParOf" srcId="{8AD32B54-5E4E-43B6-A03E-DD056F252A92}" destId="{D53B45A7-3ADB-46D4-9056-4F052D0AB852}" srcOrd="4" destOrd="0" presId="urn:microsoft.com/office/officeart/2005/8/layout/hierarchy2"/>
    <dgm:cxn modelId="{15285026-95A9-4303-A3C7-243F4551552C}" type="presParOf" srcId="{D53B45A7-3ADB-46D4-9056-4F052D0AB852}" destId="{91C578E2-5EB7-426F-9E86-450144412696}" srcOrd="0" destOrd="0" presId="urn:microsoft.com/office/officeart/2005/8/layout/hierarchy2"/>
    <dgm:cxn modelId="{05B0F031-15A2-49C9-AD97-1BCF641C45B8}" type="presParOf" srcId="{8AD32B54-5E4E-43B6-A03E-DD056F252A92}" destId="{31F8B460-5157-41E1-AAD2-3474B13991C5}" srcOrd="5" destOrd="0" presId="urn:microsoft.com/office/officeart/2005/8/layout/hierarchy2"/>
    <dgm:cxn modelId="{B3ACDFD3-D069-4F86-B7C0-293523D08F36}" type="presParOf" srcId="{31F8B460-5157-41E1-AAD2-3474B13991C5}" destId="{0531E08A-83B4-41AD-8DC3-0C0CCC0BA78A}" srcOrd="0" destOrd="0" presId="urn:microsoft.com/office/officeart/2005/8/layout/hierarchy2"/>
    <dgm:cxn modelId="{5DFAA88B-8645-4044-B33D-7DFB0D5F21EA}" type="presParOf" srcId="{31F8B460-5157-41E1-AAD2-3474B13991C5}" destId="{DE7A89FD-7965-4202-BDE2-10D76F462BB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782C19C-147D-422E-99BE-478291E73A01}" type="doc">
      <dgm:prSet loTypeId="urn:microsoft.com/office/officeart/2005/8/layout/hierarchy2" loCatId="hierarchy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F79357F-6F38-4056-A6C8-F13472FFC9D9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WTO</a:t>
          </a:r>
          <a:br>
            <a:rPr lang="en-US" sz="3200" dirty="0" smtClean="0">
              <a:latin typeface="Franklin Gothic Demi Cond" panose="020B0706030402020204" pitchFamily="34" charset="0"/>
            </a:rPr>
          </a:br>
          <a:r>
            <a:rPr lang="en-US" sz="3200" dirty="0" smtClean="0">
              <a:latin typeface="Franklin Gothic Demi Cond" panose="020B0706030402020204" pitchFamily="34" charset="0"/>
            </a:rPr>
            <a:t>Structure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9AD7FA36-2D9F-4E20-88BD-92D85D9A5D88}" type="parTrans" cxnId="{1C6083F1-1895-423C-A910-44A21E88EC19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A8ECFBE-DA58-462C-BBC9-A326AEB43FA6}" type="sibTrans" cxnId="{1C6083F1-1895-423C-A910-44A21E88EC19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5B4F1F4-4640-46FF-BAB3-6A2DE71B37C6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3200" strike="sngStrike" dirty="0" smtClean="0">
              <a:latin typeface="Franklin Gothic Demi Cond" panose="020B0706030402020204" pitchFamily="34" charset="0"/>
            </a:rPr>
            <a:t>Ministerial</a:t>
          </a:r>
          <a:br>
            <a:rPr lang="en-US" sz="3200" strike="sngStrike" dirty="0" smtClean="0">
              <a:latin typeface="Franklin Gothic Demi Cond" panose="020B0706030402020204" pitchFamily="34" charset="0"/>
            </a:rPr>
          </a:br>
          <a:r>
            <a:rPr lang="en-US" sz="3200" strike="sngStrike" dirty="0" smtClean="0">
              <a:latin typeface="Franklin Gothic Demi Cond" panose="020B0706030402020204" pitchFamily="34" charset="0"/>
            </a:rPr>
            <a:t>Conference</a:t>
          </a:r>
          <a:endParaRPr lang="en-US" sz="3200" strike="sngStrike" dirty="0">
            <a:latin typeface="Franklin Gothic Demi Cond" panose="020B0706030402020204" pitchFamily="34" charset="0"/>
          </a:endParaRPr>
        </a:p>
      </dgm:t>
    </dgm:pt>
    <dgm:pt modelId="{11A20696-B86C-43CA-BB14-B2C63FAB49D5}" type="parTrans" cxnId="{6A4F0782-306A-4F70-86C9-BBD4003B72D3}">
      <dgm:prSet custT="1"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629F48D4-7622-44F2-8383-3A10E684EE0A}" type="sibTrans" cxnId="{6A4F0782-306A-4F70-86C9-BBD4003B72D3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3E40BBCD-44EF-4C74-8FDE-F1EFE1AE6CEA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DG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95102562-F87F-4D99-A495-DA992D3F611C}" type="parTrans" cxnId="{FFBD2081-1A6D-49A3-988C-4AE235A1C205}">
      <dgm:prSet custT="1"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E7780C84-4D62-476B-A9E5-5E47348CFF4B}" type="sibTrans" cxnId="{FFBD2081-1A6D-49A3-988C-4AE235A1C205}">
      <dgm:prSet/>
      <dgm:spPr/>
      <dgm:t>
        <a:bodyPr/>
        <a:lstStyle/>
        <a:p>
          <a:endParaRPr lang="en-US" sz="3200">
            <a:latin typeface="Franklin Gothic Demi Cond" panose="020B0706030402020204" pitchFamily="34" charset="0"/>
          </a:endParaRPr>
        </a:p>
      </dgm:t>
    </dgm:pt>
    <dgm:pt modelId="{B08792B7-F213-46D3-97F2-A6550FA91772}">
      <dgm:prSet phldrT="[Text]" custT="1"/>
      <dgm:spPr/>
      <dgm:t>
        <a:bodyPr/>
        <a:lstStyle/>
        <a:p>
          <a:r>
            <a:rPr lang="en-US" sz="3200" strike="sngStrike" dirty="0" smtClean="0">
              <a:latin typeface="Franklin Gothic Demi Cond" panose="020B0706030402020204" pitchFamily="34" charset="0"/>
            </a:rPr>
            <a:t>General Council</a:t>
          </a:r>
          <a:endParaRPr lang="en-US" sz="3200" strike="sngStrike" dirty="0">
            <a:latin typeface="Franklin Gothic Demi Cond" panose="020B0706030402020204" pitchFamily="34" charset="0"/>
          </a:endParaRPr>
        </a:p>
      </dgm:t>
    </dgm:pt>
    <dgm:pt modelId="{BDE8EEB8-10F0-4C46-A179-3E20C5F1027C}" type="parTrans" cxnId="{3980CD42-C8EE-444D-8330-14D5A9380712}">
      <dgm:prSet/>
      <dgm:spPr/>
      <dgm:t>
        <a:bodyPr/>
        <a:lstStyle/>
        <a:p>
          <a:endParaRPr lang="en-US"/>
        </a:p>
      </dgm:t>
    </dgm:pt>
    <dgm:pt modelId="{B6D99EA9-50CF-4470-860A-A98E1CC9C59E}" type="sibTrans" cxnId="{3980CD42-C8EE-444D-8330-14D5A9380712}">
      <dgm:prSet/>
      <dgm:spPr/>
      <dgm:t>
        <a:bodyPr/>
        <a:lstStyle/>
        <a:p>
          <a:endParaRPr lang="en-US"/>
        </a:p>
      </dgm:t>
    </dgm:pt>
    <dgm:pt modelId="{C50F8680-FAC3-4252-9086-C6E3297FB00B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4 yrs (reappoint yes)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49A8BE4B-F93C-4390-8A9E-ECEBD46D69EA}" type="parTrans" cxnId="{4BBA8B53-D36C-44F3-9DFF-038BB3F6D828}">
      <dgm:prSet/>
      <dgm:spPr/>
      <dgm:t>
        <a:bodyPr/>
        <a:lstStyle/>
        <a:p>
          <a:endParaRPr lang="en-US"/>
        </a:p>
      </dgm:t>
    </dgm:pt>
    <dgm:pt modelId="{D82B3612-AACB-48AD-94D0-F51917E15C6D}" type="sibTrans" cxnId="{4BBA8B53-D36C-44F3-9DFF-038BB3F6D828}">
      <dgm:prSet/>
      <dgm:spPr/>
      <dgm:t>
        <a:bodyPr/>
        <a:lstStyle/>
        <a:p>
          <a:endParaRPr lang="en-US"/>
        </a:p>
      </dgm:t>
    </dgm:pt>
    <dgm:pt modelId="{70C7803E-0F44-40D6-A69A-83C584F4B1CF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Secretariat @Geneva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CA8C5E2D-4210-4631-B54F-C35AC55C700C}" type="parTrans" cxnId="{F07FC756-7A8B-43B7-828E-DE04E4A8F955}">
      <dgm:prSet/>
      <dgm:spPr/>
      <dgm:t>
        <a:bodyPr/>
        <a:lstStyle/>
        <a:p>
          <a:endParaRPr lang="en-US"/>
        </a:p>
      </dgm:t>
    </dgm:pt>
    <dgm:pt modelId="{C5CF9D4A-09FF-40C8-B8D5-41FC0A6FF4E7}" type="sibTrans" cxnId="{F07FC756-7A8B-43B7-828E-DE04E4A8F955}">
      <dgm:prSet/>
      <dgm:spPr/>
      <dgm:t>
        <a:bodyPr/>
        <a:lstStyle/>
        <a:p>
          <a:endParaRPr lang="en-US"/>
        </a:p>
      </dgm:t>
    </dgm:pt>
    <dgm:pt modelId="{BEB789C2-03DF-4093-B836-ED9D989C070A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Roberto </a:t>
          </a:r>
          <a:r>
            <a:rPr lang="en-US" sz="3200" dirty="0" err="1" smtClean="0">
              <a:latin typeface="Franklin Gothic Demi Cond" panose="020B0706030402020204" pitchFamily="34" charset="0"/>
            </a:rPr>
            <a:t>Azevêdo</a:t>
          </a:r>
          <a:r>
            <a:rPr lang="en-US" sz="3200" dirty="0" smtClean="0">
              <a:latin typeface="Franklin Gothic Demi Cond" panose="020B0706030402020204" pitchFamily="34" charset="0"/>
            </a:rPr>
            <a:t> (Brazil)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20094D00-2159-42FB-B147-75E07181558A}" type="parTrans" cxnId="{26198B08-A863-4158-92FE-9C24A79713F0}">
      <dgm:prSet/>
      <dgm:spPr/>
      <dgm:t>
        <a:bodyPr/>
        <a:lstStyle/>
        <a:p>
          <a:endParaRPr lang="en-US"/>
        </a:p>
      </dgm:t>
    </dgm:pt>
    <dgm:pt modelId="{5CC5439A-2127-4235-B3C7-E637FBD50590}" type="sibTrans" cxnId="{26198B08-A863-4158-92FE-9C24A79713F0}">
      <dgm:prSet/>
      <dgm:spPr/>
      <dgm:t>
        <a:bodyPr/>
        <a:lstStyle/>
        <a:p>
          <a:endParaRPr lang="en-US"/>
        </a:p>
      </dgm:t>
    </dgm:pt>
    <dgm:pt modelId="{9258DB3D-CE68-4564-8F6B-D5AC63F1CE74}" type="pres">
      <dgm:prSet presAssocID="{9782C19C-147D-422E-99BE-478291E73A0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5A80D7-CADE-4D5C-AF67-E0EEC0A0B26C}" type="pres">
      <dgm:prSet presAssocID="{4F79357F-6F38-4056-A6C8-F13472FFC9D9}" presName="root1" presStyleCnt="0"/>
      <dgm:spPr/>
    </dgm:pt>
    <dgm:pt modelId="{66D795CB-6B7C-4E1B-83B5-0CBEA67357C8}" type="pres">
      <dgm:prSet presAssocID="{4F79357F-6F38-4056-A6C8-F13472FFC9D9}" presName="LevelOneTextNode" presStyleLbl="node0" presStyleIdx="0" presStyleCnt="1" custScaleX="185345" custScaleY="1495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D32B54-5E4E-43B6-A03E-DD056F252A92}" type="pres">
      <dgm:prSet presAssocID="{4F79357F-6F38-4056-A6C8-F13472FFC9D9}" presName="level2hierChild" presStyleCnt="0"/>
      <dgm:spPr/>
    </dgm:pt>
    <dgm:pt modelId="{935482D8-F9E5-426C-ACFE-7DE35A0A28AA}" type="pres">
      <dgm:prSet presAssocID="{11A20696-B86C-43CA-BB14-B2C63FAB49D5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15641FB4-05AE-4CD3-989A-760F6C075DEC}" type="pres">
      <dgm:prSet presAssocID="{11A20696-B86C-43CA-BB14-B2C63FAB49D5}" presName="connTx" presStyleLbl="parChTrans1D2" presStyleIdx="0" presStyleCnt="3"/>
      <dgm:spPr/>
      <dgm:t>
        <a:bodyPr/>
        <a:lstStyle/>
        <a:p>
          <a:endParaRPr lang="en-US"/>
        </a:p>
      </dgm:t>
    </dgm:pt>
    <dgm:pt modelId="{B9F047B1-B538-4334-8838-E9B0E18E81C7}" type="pres">
      <dgm:prSet presAssocID="{65B4F1F4-4640-46FF-BAB3-6A2DE71B37C6}" presName="root2" presStyleCnt="0"/>
      <dgm:spPr/>
    </dgm:pt>
    <dgm:pt modelId="{971ED94D-6C25-4C86-966F-72CF334757E2}" type="pres">
      <dgm:prSet presAssocID="{65B4F1F4-4640-46FF-BAB3-6A2DE71B37C6}" presName="LevelTwoTextNode" presStyleLbl="node2" presStyleIdx="0" presStyleCnt="3" custScaleX="284453" custScaleY="1386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E9DE31-5DC8-4FA3-9696-D03E92AC77BF}" type="pres">
      <dgm:prSet presAssocID="{65B4F1F4-4640-46FF-BAB3-6A2DE71B37C6}" presName="level3hierChild" presStyleCnt="0"/>
      <dgm:spPr/>
    </dgm:pt>
    <dgm:pt modelId="{34845A0D-9497-405C-AA11-9750DC963165}" type="pres">
      <dgm:prSet presAssocID="{BDE8EEB8-10F0-4C46-A179-3E20C5F1027C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87AEDB27-5883-4225-A1E1-6AE619DCA4C2}" type="pres">
      <dgm:prSet presAssocID="{BDE8EEB8-10F0-4C46-A179-3E20C5F1027C}" presName="connTx" presStyleLbl="parChTrans1D2" presStyleIdx="1" presStyleCnt="3"/>
      <dgm:spPr/>
      <dgm:t>
        <a:bodyPr/>
        <a:lstStyle/>
        <a:p>
          <a:endParaRPr lang="en-US"/>
        </a:p>
      </dgm:t>
    </dgm:pt>
    <dgm:pt modelId="{FD128184-6ECD-44B5-A954-D8F8F771A714}" type="pres">
      <dgm:prSet presAssocID="{B08792B7-F213-46D3-97F2-A6550FA91772}" presName="root2" presStyleCnt="0"/>
      <dgm:spPr/>
    </dgm:pt>
    <dgm:pt modelId="{9FEE6FC2-9A03-4AAE-A3FE-AA3DB5959343}" type="pres">
      <dgm:prSet presAssocID="{B08792B7-F213-46D3-97F2-A6550FA91772}" presName="LevelTwoTextNode" presStyleLbl="node2" presStyleIdx="1" presStyleCnt="3" custScaleX="284165" custScaleY="957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D3E7A9-F0AC-4666-8FD2-FC4020D3F08C}" type="pres">
      <dgm:prSet presAssocID="{B08792B7-F213-46D3-97F2-A6550FA91772}" presName="level3hierChild" presStyleCnt="0"/>
      <dgm:spPr/>
    </dgm:pt>
    <dgm:pt modelId="{D53B45A7-3ADB-46D4-9056-4F052D0AB852}" type="pres">
      <dgm:prSet presAssocID="{95102562-F87F-4D99-A495-DA992D3F611C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91C578E2-5EB7-426F-9E86-450144412696}" type="pres">
      <dgm:prSet presAssocID="{95102562-F87F-4D99-A495-DA992D3F611C}" presName="connTx" presStyleLbl="parChTrans1D2" presStyleIdx="2" presStyleCnt="3"/>
      <dgm:spPr/>
      <dgm:t>
        <a:bodyPr/>
        <a:lstStyle/>
        <a:p>
          <a:endParaRPr lang="en-US"/>
        </a:p>
      </dgm:t>
    </dgm:pt>
    <dgm:pt modelId="{31F8B460-5157-41E1-AAD2-3474B13991C5}" type="pres">
      <dgm:prSet presAssocID="{3E40BBCD-44EF-4C74-8FDE-F1EFE1AE6CEA}" presName="root2" presStyleCnt="0"/>
      <dgm:spPr/>
    </dgm:pt>
    <dgm:pt modelId="{0531E08A-83B4-41AD-8DC3-0C0CCC0BA78A}" type="pres">
      <dgm:prSet presAssocID="{3E40BBCD-44EF-4C74-8FDE-F1EFE1AE6CEA}" presName="LevelTwoTextNode" presStyleLbl="node2" presStyleIdx="2" presStyleCnt="3" custScaleX="9070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7A89FD-7965-4202-BDE2-10D76F462BBE}" type="pres">
      <dgm:prSet presAssocID="{3E40BBCD-44EF-4C74-8FDE-F1EFE1AE6CEA}" presName="level3hierChild" presStyleCnt="0"/>
      <dgm:spPr/>
    </dgm:pt>
    <dgm:pt modelId="{8856AE5C-DB85-449B-B12D-9369EDF84CC6}" type="pres">
      <dgm:prSet presAssocID="{20094D00-2159-42FB-B147-75E07181558A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9F77D520-1FE2-4325-A9D0-040FFA903DE4}" type="pres">
      <dgm:prSet presAssocID="{20094D00-2159-42FB-B147-75E07181558A}" presName="connTx" presStyleLbl="parChTrans1D3" presStyleIdx="0" presStyleCnt="3"/>
      <dgm:spPr/>
      <dgm:t>
        <a:bodyPr/>
        <a:lstStyle/>
        <a:p>
          <a:endParaRPr lang="en-US"/>
        </a:p>
      </dgm:t>
    </dgm:pt>
    <dgm:pt modelId="{2E7E8536-6188-4924-8B39-86216BD96303}" type="pres">
      <dgm:prSet presAssocID="{BEB789C2-03DF-4093-B836-ED9D989C070A}" presName="root2" presStyleCnt="0"/>
      <dgm:spPr/>
    </dgm:pt>
    <dgm:pt modelId="{296994A0-F8A8-4204-9D8E-4951F9D0C30A}" type="pres">
      <dgm:prSet presAssocID="{BEB789C2-03DF-4093-B836-ED9D989C070A}" presName="LevelTwoTextNode" presStyleLbl="node3" presStyleIdx="0" presStyleCnt="3" custScaleX="2649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16A91-1ED1-47B1-8A36-ACB9C019CA69}" type="pres">
      <dgm:prSet presAssocID="{BEB789C2-03DF-4093-B836-ED9D989C070A}" presName="level3hierChild" presStyleCnt="0"/>
      <dgm:spPr/>
    </dgm:pt>
    <dgm:pt modelId="{4A77464E-1167-4D7A-90C7-DC9EB226D694}" type="pres">
      <dgm:prSet presAssocID="{49A8BE4B-F93C-4390-8A9E-ECEBD46D69EA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9EBDDA8F-9610-4C64-8F13-36960396A406}" type="pres">
      <dgm:prSet presAssocID="{49A8BE4B-F93C-4390-8A9E-ECEBD46D69EA}" presName="connTx" presStyleLbl="parChTrans1D3" presStyleIdx="1" presStyleCnt="3"/>
      <dgm:spPr/>
      <dgm:t>
        <a:bodyPr/>
        <a:lstStyle/>
        <a:p>
          <a:endParaRPr lang="en-US"/>
        </a:p>
      </dgm:t>
    </dgm:pt>
    <dgm:pt modelId="{9A23ECC4-9347-4207-AA64-15260F576841}" type="pres">
      <dgm:prSet presAssocID="{C50F8680-FAC3-4252-9086-C6E3297FB00B}" presName="root2" presStyleCnt="0"/>
      <dgm:spPr/>
    </dgm:pt>
    <dgm:pt modelId="{2069EF0D-5A99-472E-90FA-801D1E63B15C}" type="pres">
      <dgm:prSet presAssocID="{C50F8680-FAC3-4252-9086-C6E3297FB00B}" presName="LevelTwoTextNode" presStyleLbl="node3" presStyleIdx="1" presStyleCnt="3" custScaleX="2458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22021A-1CB1-41B0-94B6-09EED064D942}" type="pres">
      <dgm:prSet presAssocID="{C50F8680-FAC3-4252-9086-C6E3297FB00B}" presName="level3hierChild" presStyleCnt="0"/>
      <dgm:spPr/>
    </dgm:pt>
    <dgm:pt modelId="{9F96BB51-0836-43D2-BF0F-EC3F96A14EE6}" type="pres">
      <dgm:prSet presAssocID="{CA8C5E2D-4210-4631-B54F-C35AC55C700C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49348CDE-9445-4113-9F4D-C1DFED086986}" type="pres">
      <dgm:prSet presAssocID="{CA8C5E2D-4210-4631-B54F-C35AC55C700C}" presName="connTx" presStyleLbl="parChTrans1D3" presStyleIdx="2" presStyleCnt="3"/>
      <dgm:spPr/>
      <dgm:t>
        <a:bodyPr/>
        <a:lstStyle/>
        <a:p>
          <a:endParaRPr lang="en-US"/>
        </a:p>
      </dgm:t>
    </dgm:pt>
    <dgm:pt modelId="{D307C600-2CF9-4D27-8C2D-582DBDDAC2BF}" type="pres">
      <dgm:prSet presAssocID="{70C7803E-0F44-40D6-A69A-83C584F4B1CF}" presName="root2" presStyleCnt="0"/>
      <dgm:spPr/>
    </dgm:pt>
    <dgm:pt modelId="{07641243-27AA-4B82-A420-F2E74E288511}" type="pres">
      <dgm:prSet presAssocID="{70C7803E-0F44-40D6-A69A-83C584F4B1CF}" presName="LevelTwoTextNode" presStyleLbl="node3" presStyleIdx="2" presStyleCnt="3" custScaleX="2458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15EA25-2385-4330-B665-F7FCDCD89995}" type="pres">
      <dgm:prSet presAssocID="{70C7803E-0F44-40D6-A69A-83C584F4B1CF}" presName="level3hierChild" presStyleCnt="0"/>
      <dgm:spPr/>
    </dgm:pt>
  </dgm:ptLst>
  <dgm:cxnLst>
    <dgm:cxn modelId="{9C39ACB4-1CDE-4875-BA1F-EBC02B8BC363}" type="presOf" srcId="{BEB789C2-03DF-4093-B836-ED9D989C070A}" destId="{296994A0-F8A8-4204-9D8E-4951F9D0C30A}" srcOrd="0" destOrd="0" presId="urn:microsoft.com/office/officeart/2005/8/layout/hierarchy2"/>
    <dgm:cxn modelId="{A499C855-43A9-4C79-B6AB-C6F713792618}" type="presOf" srcId="{3E40BBCD-44EF-4C74-8FDE-F1EFE1AE6CEA}" destId="{0531E08A-83B4-41AD-8DC3-0C0CCC0BA78A}" srcOrd="0" destOrd="0" presId="urn:microsoft.com/office/officeart/2005/8/layout/hierarchy2"/>
    <dgm:cxn modelId="{BCF74E7B-B8B6-43EA-82DC-839BE1F58F0E}" type="presOf" srcId="{CA8C5E2D-4210-4631-B54F-C35AC55C700C}" destId="{49348CDE-9445-4113-9F4D-C1DFED086986}" srcOrd="1" destOrd="0" presId="urn:microsoft.com/office/officeart/2005/8/layout/hierarchy2"/>
    <dgm:cxn modelId="{8F4C5283-3B73-47E1-9868-32E4FA63E96F}" type="presOf" srcId="{70C7803E-0F44-40D6-A69A-83C584F4B1CF}" destId="{07641243-27AA-4B82-A420-F2E74E288511}" srcOrd="0" destOrd="0" presId="urn:microsoft.com/office/officeart/2005/8/layout/hierarchy2"/>
    <dgm:cxn modelId="{41242178-5583-4E33-8001-EA1F9E010654}" type="presOf" srcId="{BDE8EEB8-10F0-4C46-A179-3E20C5F1027C}" destId="{87AEDB27-5883-4225-A1E1-6AE619DCA4C2}" srcOrd="1" destOrd="0" presId="urn:microsoft.com/office/officeart/2005/8/layout/hierarchy2"/>
    <dgm:cxn modelId="{37FFC745-4681-4CDD-8778-F563F03BFBEA}" type="presOf" srcId="{65B4F1F4-4640-46FF-BAB3-6A2DE71B37C6}" destId="{971ED94D-6C25-4C86-966F-72CF334757E2}" srcOrd="0" destOrd="0" presId="urn:microsoft.com/office/officeart/2005/8/layout/hierarchy2"/>
    <dgm:cxn modelId="{F07FC756-7A8B-43B7-828E-DE04E4A8F955}" srcId="{3E40BBCD-44EF-4C74-8FDE-F1EFE1AE6CEA}" destId="{70C7803E-0F44-40D6-A69A-83C584F4B1CF}" srcOrd="2" destOrd="0" parTransId="{CA8C5E2D-4210-4631-B54F-C35AC55C700C}" sibTransId="{C5CF9D4A-09FF-40C8-B8D5-41FC0A6FF4E7}"/>
    <dgm:cxn modelId="{47BF32B8-1CE7-4AE8-A5CB-3B526156B65F}" type="presOf" srcId="{CA8C5E2D-4210-4631-B54F-C35AC55C700C}" destId="{9F96BB51-0836-43D2-BF0F-EC3F96A14EE6}" srcOrd="0" destOrd="0" presId="urn:microsoft.com/office/officeart/2005/8/layout/hierarchy2"/>
    <dgm:cxn modelId="{26482C35-887A-4A71-8458-1B9943EA7808}" type="presOf" srcId="{49A8BE4B-F93C-4390-8A9E-ECEBD46D69EA}" destId="{4A77464E-1167-4D7A-90C7-DC9EB226D694}" srcOrd="0" destOrd="0" presId="urn:microsoft.com/office/officeart/2005/8/layout/hierarchy2"/>
    <dgm:cxn modelId="{26198B08-A863-4158-92FE-9C24A79713F0}" srcId="{3E40BBCD-44EF-4C74-8FDE-F1EFE1AE6CEA}" destId="{BEB789C2-03DF-4093-B836-ED9D989C070A}" srcOrd="0" destOrd="0" parTransId="{20094D00-2159-42FB-B147-75E07181558A}" sibTransId="{5CC5439A-2127-4235-B3C7-E637FBD50590}"/>
    <dgm:cxn modelId="{FFBD2081-1A6D-49A3-988C-4AE235A1C205}" srcId="{4F79357F-6F38-4056-A6C8-F13472FFC9D9}" destId="{3E40BBCD-44EF-4C74-8FDE-F1EFE1AE6CEA}" srcOrd="2" destOrd="0" parTransId="{95102562-F87F-4D99-A495-DA992D3F611C}" sibTransId="{E7780C84-4D62-476B-A9E5-5E47348CFF4B}"/>
    <dgm:cxn modelId="{7F881639-1EDC-4310-BBE0-2029534AB1CD}" type="presOf" srcId="{C50F8680-FAC3-4252-9086-C6E3297FB00B}" destId="{2069EF0D-5A99-472E-90FA-801D1E63B15C}" srcOrd="0" destOrd="0" presId="urn:microsoft.com/office/officeart/2005/8/layout/hierarchy2"/>
    <dgm:cxn modelId="{B492CA18-4D44-4B5A-911A-A421627329C0}" type="presOf" srcId="{B08792B7-F213-46D3-97F2-A6550FA91772}" destId="{9FEE6FC2-9A03-4AAE-A3FE-AA3DB5959343}" srcOrd="0" destOrd="0" presId="urn:microsoft.com/office/officeart/2005/8/layout/hierarchy2"/>
    <dgm:cxn modelId="{C81454A9-C0B1-4A4F-AE02-20B2FCD0CFE1}" type="presOf" srcId="{4F79357F-6F38-4056-A6C8-F13472FFC9D9}" destId="{66D795CB-6B7C-4E1B-83B5-0CBEA67357C8}" srcOrd="0" destOrd="0" presId="urn:microsoft.com/office/officeart/2005/8/layout/hierarchy2"/>
    <dgm:cxn modelId="{4BBA8B53-D36C-44F3-9DFF-038BB3F6D828}" srcId="{3E40BBCD-44EF-4C74-8FDE-F1EFE1AE6CEA}" destId="{C50F8680-FAC3-4252-9086-C6E3297FB00B}" srcOrd="1" destOrd="0" parTransId="{49A8BE4B-F93C-4390-8A9E-ECEBD46D69EA}" sibTransId="{D82B3612-AACB-48AD-94D0-F51917E15C6D}"/>
    <dgm:cxn modelId="{DC4A6C58-6F87-45F7-9D5B-5CB445F35304}" type="presOf" srcId="{BDE8EEB8-10F0-4C46-A179-3E20C5F1027C}" destId="{34845A0D-9497-405C-AA11-9750DC963165}" srcOrd="0" destOrd="0" presId="urn:microsoft.com/office/officeart/2005/8/layout/hierarchy2"/>
    <dgm:cxn modelId="{26CEA792-DEB7-45B0-B778-FA3A932A7BE4}" type="presOf" srcId="{95102562-F87F-4D99-A495-DA992D3F611C}" destId="{D53B45A7-3ADB-46D4-9056-4F052D0AB852}" srcOrd="0" destOrd="0" presId="urn:microsoft.com/office/officeart/2005/8/layout/hierarchy2"/>
    <dgm:cxn modelId="{3980CD42-C8EE-444D-8330-14D5A9380712}" srcId="{4F79357F-6F38-4056-A6C8-F13472FFC9D9}" destId="{B08792B7-F213-46D3-97F2-A6550FA91772}" srcOrd="1" destOrd="0" parTransId="{BDE8EEB8-10F0-4C46-A179-3E20C5F1027C}" sibTransId="{B6D99EA9-50CF-4470-860A-A98E1CC9C59E}"/>
    <dgm:cxn modelId="{0144C8BD-7130-4874-99C8-501B7E5A5D98}" type="presOf" srcId="{9782C19C-147D-422E-99BE-478291E73A01}" destId="{9258DB3D-CE68-4564-8F6B-D5AC63F1CE74}" srcOrd="0" destOrd="0" presId="urn:microsoft.com/office/officeart/2005/8/layout/hierarchy2"/>
    <dgm:cxn modelId="{66A33DAF-DE1B-4DA3-9D62-B0DEE8924473}" type="presOf" srcId="{11A20696-B86C-43CA-BB14-B2C63FAB49D5}" destId="{935482D8-F9E5-426C-ACFE-7DE35A0A28AA}" srcOrd="0" destOrd="0" presId="urn:microsoft.com/office/officeart/2005/8/layout/hierarchy2"/>
    <dgm:cxn modelId="{0A729E18-864A-4568-AF38-DAD40A6FD8C8}" type="presOf" srcId="{11A20696-B86C-43CA-BB14-B2C63FAB49D5}" destId="{15641FB4-05AE-4CD3-989A-760F6C075DEC}" srcOrd="1" destOrd="0" presId="urn:microsoft.com/office/officeart/2005/8/layout/hierarchy2"/>
    <dgm:cxn modelId="{D0DF5751-BD7E-4445-A48E-4A0509058BD0}" type="presOf" srcId="{20094D00-2159-42FB-B147-75E07181558A}" destId="{9F77D520-1FE2-4325-A9D0-040FFA903DE4}" srcOrd="1" destOrd="0" presId="urn:microsoft.com/office/officeart/2005/8/layout/hierarchy2"/>
    <dgm:cxn modelId="{C96C59BA-E7E7-4427-89A4-A7D52BE3C751}" type="presOf" srcId="{49A8BE4B-F93C-4390-8A9E-ECEBD46D69EA}" destId="{9EBDDA8F-9610-4C64-8F13-36960396A406}" srcOrd="1" destOrd="0" presId="urn:microsoft.com/office/officeart/2005/8/layout/hierarchy2"/>
    <dgm:cxn modelId="{30CDD26F-29AD-457D-80E9-01FD6907A50C}" type="presOf" srcId="{20094D00-2159-42FB-B147-75E07181558A}" destId="{8856AE5C-DB85-449B-B12D-9369EDF84CC6}" srcOrd="0" destOrd="0" presId="urn:microsoft.com/office/officeart/2005/8/layout/hierarchy2"/>
    <dgm:cxn modelId="{1C6083F1-1895-423C-A910-44A21E88EC19}" srcId="{9782C19C-147D-422E-99BE-478291E73A01}" destId="{4F79357F-6F38-4056-A6C8-F13472FFC9D9}" srcOrd="0" destOrd="0" parTransId="{9AD7FA36-2D9F-4E20-88BD-92D85D9A5D88}" sibTransId="{6A8ECFBE-DA58-462C-BBC9-A326AEB43FA6}"/>
    <dgm:cxn modelId="{6A4F0782-306A-4F70-86C9-BBD4003B72D3}" srcId="{4F79357F-6F38-4056-A6C8-F13472FFC9D9}" destId="{65B4F1F4-4640-46FF-BAB3-6A2DE71B37C6}" srcOrd="0" destOrd="0" parTransId="{11A20696-B86C-43CA-BB14-B2C63FAB49D5}" sibTransId="{629F48D4-7622-44F2-8383-3A10E684EE0A}"/>
    <dgm:cxn modelId="{7BBCCBFD-B6AE-42C8-9FCD-9655258EAC26}" type="presOf" srcId="{95102562-F87F-4D99-A495-DA992D3F611C}" destId="{91C578E2-5EB7-426F-9E86-450144412696}" srcOrd="1" destOrd="0" presId="urn:microsoft.com/office/officeart/2005/8/layout/hierarchy2"/>
    <dgm:cxn modelId="{BE3B09B6-3952-4FB4-BF60-2E5A9088CC6F}" type="presParOf" srcId="{9258DB3D-CE68-4564-8F6B-D5AC63F1CE74}" destId="{5B5A80D7-CADE-4D5C-AF67-E0EEC0A0B26C}" srcOrd="0" destOrd="0" presId="urn:microsoft.com/office/officeart/2005/8/layout/hierarchy2"/>
    <dgm:cxn modelId="{95F90A2F-98CB-4928-8A73-1268CED5CF1A}" type="presParOf" srcId="{5B5A80D7-CADE-4D5C-AF67-E0EEC0A0B26C}" destId="{66D795CB-6B7C-4E1B-83B5-0CBEA67357C8}" srcOrd="0" destOrd="0" presId="urn:microsoft.com/office/officeart/2005/8/layout/hierarchy2"/>
    <dgm:cxn modelId="{F21EE6CE-1FC0-4958-A051-40F1957E85AB}" type="presParOf" srcId="{5B5A80D7-CADE-4D5C-AF67-E0EEC0A0B26C}" destId="{8AD32B54-5E4E-43B6-A03E-DD056F252A92}" srcOrd="1" destOrd="0" presId="urn:microsoft.com/office/officeart/2005/8/layout/hierarchy2"/>
    <dgm:cxn modelId="{58330325-92ED-46A2-846C-ABD33B940DF4}" type="presParOf" srcId="{8AD32B54-5E4E-43B6-A03E-DD056F252A92}" destId="{935482D8-F9E5-426C-ACFE-7DE35A0A28AA}" srcOrd="0" destOrd="0" presId="urn:microsoft.com/office/officeart/2005/8/layout/hierarchy2"/>
    <dgm:cxn modelId="{BEC5D9FC-DE6E-4480-94CB-D18D2669959C}" type="presParOf" srcId="{935482D8-F9E5-426C-ACFE-7DE35A0A28AA}" destId="{15641FB4-05AE-4CD3-989A-760F6C075DEC}" srcOrd="0" destOrd="0" presId="urn:microsoft.com/office/officeart/2005/8/layout/hierarchy2"/>
    <dgm:cxn modelId="{BA5FF608-9A9C-4712-A8AF-09A2650429B1}" type="presParOf" srcId="{8AD32B54-5E4E-43B6-A03E-DD056F252A92}" destId="{B9F047B1-B538-4334-8838-E9B0E18E81C7}" srcOrd="1" destOrd="0" presId="urn:microsoft.com/office/officeart/2005/8/layout/hierarchy2"/>
    <dgm:cxn modelId="{91F62453-56BC-4B8E-A417-12CE0E6E4A26}" type="presParOf" srcId="{B9F047B1-B538-4334-8838-E9B0E18E81C7}" destId="{971ED94D-6C25-4C86-966F-72CF334757E2}" srcOrd="0" destOrd="0" presId="urn:microsoft.com/office/officeart/2005/8/layout/hierarchy2"/>
    <dgm:cxn modelId="{B0442E7D-2980-4C49-A6B8-B47016B3E93E}" type="presParOf" srcId="{B9F047B1-B538-4334-8838-E9B0E18E81C7}" destId="{41E9DE31-5DC8-4FA3-9696-D03E92AC77BF}" srcOrd="1" destOrd="0" presId="urn:microsoft.com/office/officeart/2005/8/layout/hierarchy2"/>
    <dgm:cxn modelId="{E3EAF7AD-223F-4A7B-B759-E06299E53F49}" type="presParOf" srcId="{8AD32B54-5E4E-43B6-A03E-DD056F252A92}" destId="{34845A0D-9497-405C-AA11-9750DC963165}" srcOrd="2" destOrd="0" presId="urn:microsoft.com/office/officeart/2005/8/layout/hierarchy2"/>
    <dgm:cxn modelId="{F6578A0F-1ACA-41A7-841D-C676C525A02F}" type="presParOf" srcId="{34845A0D-9497-405C-AA11-9750DC963165}" destId="{87AEDB27-5883-4225-A1E1-6AE619DCA4C2}" srcOrd="0" destOrd="0" presId="urn:microsoft.com/office/officeart/2005/8/layout/hierarchy2"/>
    <dgm:cxn modelId="{4CE4CC58-16C2-46E4-B35B-858D2AEB1E87}" type="presParOf" srcId="{8AD32B54-5E4E-43B6-A03E-DD056F252A92}" destId="{FD128184-6ECD-44B5-A954-D8F8F771A714}" srcOrd="3" destOrd="0" presId="urn:microsoft.com/office/officeart/2005/8/layout/hierarchy2"/>
    <dgm:cxn modelId="{B658A742-C076-464C-815A-6D2E5321D43A}" type="presParOf" srcId="{FD128184-6ECD-44B5-A954-D8F8F771A714}" destId="{9FEE6FC2-9A03-4AAE-A3FE-AA3DB5959343}" srcOrd="0" destOrd="0" presId="urn:microsoft.com/office/officeart/2005/8/layout/hierarchy2"/>
    <dgm:cxn modelId="{8699CA71-2F61-4B61-B7F1-C30B4460F3FD}" type="presParOf" srcId="{FD128184-6ECD-44B5-A954-D8F8F771A714}" destId="{AAD3E7A9-F0AC-4666-8FD2-FC4020D3F08C}" srcOrd="1" destOrd="0" presId="urn:microsoft.com/office/officeart/2005/8/layout/hierarchy2"/>
    <dgm:cxn modelId="{765D93F2-E0A5-4046-A06E-860BDF6457A8}" type="presParOf" srcId="{8AD32B54-5E4E-43B6-A03E-DD056F252A92}" destId="{D53B45A7-3ADB-46D4-9056-4F052D0AB852}" srcOrd="4" destOrd="0" presId="urn:microsoft.com/office/officeart/2005/8/layout/hierarchy2"/>
    <dgm:cxn modelId="{798ECA5E-02A9-43F5-997D-806A0E7A4D07}" type="presParOf" srcId="{D53B45A7-3ADB-46D4-9056-4F052D0AB852}" destId="{91C578E2-5EB7-426F-9E86-450144412696}" srcOrd="0" destOrd="0" presId="urn:microsoft.com/office/officeart/2005/8/layout/hierarchy2"/>
    <dgm:cxn modelId="{B0088C45-FE2B-4AFF-8996-C565A1A33799}" type="presParOf" srcId="{8AD32B54-5E4E-43B6-A03E-DD056F252A92}" destId="{31F8B460-5157-41E1-AAD2-3474B13991C5}" srcOrd="5" destOrd="0" presId="urn:microsoft.com/office/officeart/2005/8/layout/hierarchy2"/>
    <dgm:cxn modelId="{7077A9B9-8429-4CD7-A8CD-8F6B8AC835F9}" type="presParOf" srcId="{31F8B460-5157-41E1-AAD2-3474B13991C5}" destId="{0531E08A-83B4-41AD-8DC3-0C0CCC0BA78A}" srcOrd="0" destOrd="0" presId="urn:microsoft.com/office/officeart/2005/8/layout/hierarchy2"/>
    <dgm:cxn modelId="{253C4DEF-C330-4BB4-9DE6-5759C6F6D6F5}" type="presParOf" srcId="{31F8B460-5157-41E1-AAD2-3474B13991C5}" destId="{DE7A89FD-7965-4202-BDE2-10D76F462BBE}" srcOrd="1" destOrd="0" presId="urn:microsoft.com/office/officeart/2005/8/layout/hierarchy2"/>
    <dgm:cxn modelId="{6AB59EFF-76DB-455A-AF75-C4973A17827D}" type="presParOf" srcId="{DE7A89FD-7965-4202-BDE2-10D76F462BBE}" destId="{8856AE5C-DB85-449B-B12D-9369EDF84CC6}" srcOrd="0" destOrd="0" presId="urn:microsoft.com/office/officeart/2005/8/layout/hierarchy2"/>
    <dgm:cxn modelId="{7A8ACA4A-97C9-4834-80D2-3D8AC3F51D22}" type="presParOf" srcId="{8856AE5C-DB85-449B-B12D-9369EDF84CC6}" destId="{9F77D520-1FE2-4325-A9D0-040FFA903DE4}" srcOrd="0" destOrd="0" presId="urn:microsoft.com/office/officeart/2005/8/layout/hierarchy2"/>
    <dgm:cxn modelId="{6D62D48F-EEF8-4C09-BA9B-B26071D53F9D}" type="presParOf" srcId="{DE7A89FD-7965-4202-BDE2-10D76F462BBE}" destId="{2E7E8536-6188-4924-8B39-86216BD96303}" srcOrd="1" destOrd="0" presId="urn:microsoft.com/office/officeart/2005/8/layout/hierarchy2"/>
    <dgm:cxn modelId="{C4478834-6260-4CBE-8B89-2A5AD05C6A63}" type="presParOf" srcId="{2E7E8536-6188-4924-8B39-86216BD96303}" destId="{296994A0-F8A8-4204-9D8E-4951F9D0C30A}" srcOrd="0" destOrd="0" presId="urn:microsoft.com/office/officeart/2005/8/layout/hierarchy2"/>
    <dgm:cxn modelId="{46FA4096-CEC7-4C52-BD79-45A4BD83A661}" type="presParOf" srcId="{2E7E8536-6188-4924-8B39-86216BD96303}" destId="{A4916A91-1ED1-47B1-8A36-ACB9C019CA69}" srcOrd="1" destOrd="0" presId="urn:microsoft.com/office/officeart/2005/8/layout/hierarchy2"/>
    <dgm:cxn modelId="{950B4796-760E-4F32-98FC-D87AF05BA9C8}" type="presParOf" srcId="{DE7A89FD-7965-4202-BDE2-10D76F462BBE}" destId="{4A77464E-1167-4D7A-90C7-DC9EB226D694}" srcOrd="2" destOrd="0" presId="urn:microsoft.com/office/officeart/2005/8/layout/hierarchy2"/>
    <dgm:cxn modelId="{153E5E2D-7C78-4607-9F8F-71AE127C92B9}" type="presParOf" srcId="{4A77464E-1167-4D7A-90C7-DC9EB226D694}" destId="{9EBDDA8F-9610-4C64-8F13-36960396A406}" srcOrd="0" destOrd="0" presId="urn:microsoft.com/office/officeart/2005/8/layout/hierarchy2"/>
    <dgm:cxn modelId="{241F9E74-30C5-4BB3-9FDA-9C4C127180AE}" type="presParOf" srcId="{DE7A89FD-7965-4202-BDE2-10D76F462BBE}" destId="{9A23ECC4-9347-4207-AA64-15260F576841}" srcOrd="3" destOrd="0" presId="urn:microsoft.com/office/officeart/2005/8/layout/hierarchy2"/>
    <dgm:cxn modelId="{E2C7661A-4D1D-44D7-902B-C18C0DF143FE}" type="presParOf" srcId="{9A23ECC4-9347-4207-AA64-15260F576841}" destId="{2069EF0D-5A99-472E-90FA-801D1E63B15C}" srcOrd="0" destOrd="0" presId="urn:microsoft.com/office/officeart/2005/8/layout/hierarchy2"/>
    <dgm:cxn modelId="{5E889CB7-747E-47D5-9630-7B6F8E9FEBFB}" type="presParOf" srcId="{9A23ECC4-9347-4207-AA64-15260F576841}" destId="{5622021A-1CB1-41B0-94B6-09EED064D942}" srcOrd="1" destOrd="0" presId="urn:microsoft.com/office/officeart/2005/8/layout/hierarchy2"/>
    <dgm:cxn modelId="{5C6971A0-7F7F-4BA7-9761-7DCD44110CB1}" type="presParOf" srcId="{DE7A89FD-7965-4202-BDE2-10D76F462BBE}" destId="{9F96BB51-0836-43D2-BF0F-EC3F96A14EE6}" srcOrd="4" destOrd="0" presId="urn:microsoft.com/office/officeart/2005/8/layout/hierarchy2"/>
    <dgm:cxn modelId="{187074EE-D953-472F-BB7C-84A5E86BB698}" type="presParOf" srcId="{9F96BB51-0836-43D2-BF0F-EC3F96A14EE6}" destId="{49348CDE-9445-4113-9F4D-C1DFED086986}" srcOrd="0" destOrd="0" presId="urn:microsoft.com/office/officeart/2005/8/layout/hierarchy2"/>
    <dgm:cxn modelId="{0020C5C3-6177-4531-A957-18854C4439A3}" type="presParOf" srcId="{DE7A89FD-7965-4202-BDE2-10D76F462BBE}" destId="{D307C600-2CF9-4D27-8C2D-582DBDDAC2BF}" srcOrd="5" destOrd="0" presId="urn:microsoft.com/office/officeart/2005/8/layout/hierarchy2"/>
    <dgm:cxn modelId="{B2956706-D742-4080-87CF-572BBDB0DCAF}" type="presParOf" srcId="{D307C600-2CF9-4D27-8C2D-582DBDDAC2BF}" destId="{07641243-27AA-4B82-A420-F2E74E288511}" srcOrd="0" destOrd="0" presId="urn:microsoft.com/office/officeart/2005/8/layout/hierarchy2"/>
    <dgm:cxn modelId="{A00E7269-1FA4-4C1E-9290-60C2AA23F2CF}" type="presParOf" srcId="{D307C600-2CF9-4D27-8C2D-582DBDDAC2BF}" destId="{8715EA25-2385-4330-B665-F7FCDCD8999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795CB-6B7C-4E1B-83B5-0CBEA67357C8}">
      <dsp:nvSpPr>
        <dsp:cNvPr id="0" name=""/>
        <dsp:cNvSpPr/>
      </dsp:nvSpPr>
      <dsp:spPr>
        <a:xfrm>
          <a:off x="8355" y="885028"/>
          <a:ext cx="3332569" cy="3492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Franklin Gothic Demi Cond" panose="020B0706030402020204" pitchFamily="34" charset="0"/>
            </a:rPr>
            <a:t>Brettonwoods</a:t>
          </a:r>
          <a:endParaRPr lang="en-US" sz="3200" kern="1200" dirty="0" smtClean="0">
            <a:latin typeface="Franklin Gothic Demi Cond" panose="020B0706030402020204" pitchFamily="34" charset="0"/>
          </a:endParaRP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New Hampshire 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USA </a:t>
          </a:r>
          <a:br>
            <a:rPr lang="en-US" sz="3200" kern="1200" dirty="0" smtClean="0">
              <a:latin typeface="Franklin Gothic Demi Cond" panose="020B0706030402020204" pitchFamily="34" charset="0"/>
            </a:rPr>
          </a:br>
          <a:r>
            <a:rPr lang="en-US" sz="3200" kern="1200" dirty="0" smtClean="0">
              <a:latin typeface="Franklin Gothic Demi Cond" panose="020B0706030402020204" pitchFamily="34" charset="0"/>
            </a:rPr>
            <a:t>1944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105963" y="982636"/>
        <a:ext cx="3137353" cy="3297290"/>
      </dsp:txXfrm>
    </dsp:sp>
    <dsp:sp modelId="{935482D8-F9E5-426C-ACFE-7DE35A0A28AA}">
      <dsp:nvSpPr>
        <dsp:cNvPr id="0" name=""/>
        <dsp:cNvSpPr/>
      </dsp:nvSpPr>
      <dsp:spPr>
        <a:xfrm rot="18289469">
          <a:off x="2956443" y="1873568"/>
          <a:ext cx="1792722" cy="43770"/>
        </a:xfrm>
        <a:custGeom>
          <a:avLst/>
          <a:gdLst/>
          <a:ahLst/>
          <a:cxnLst/>
          <a:rect l="0" t="0" r="0" b="0"/>
          <a:pathLst>
            <a:path>
              <a:moveTo>
                <a:pt x="0" y="21885"/>
              </a:moveTo>
              <a:lnTo>
                <a:pt x="1792722" y="2188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Franklin Gothic Demi Cond" panose="020B0706030402020204" pitchFamily="34" charset="0"/>
          </a:endParaRPr>
        </a:p>
      </dsp:txBody>
      <dsp:txXfrm>
        <a:off x="3807986" y="1850635"/>
        <a:ext cx="89636" cy="89636"/>
      </dsp:txXfrm>
    </dsp:sp>
    <dsp:sp modelId="{971ED94D-6C25-4C86-966F-72CF334757E2}">
      <dsp:nvSpPr>
        <dsp:cNvPr id="0" name=""/>
        <dsp:cNvSpPr/>
      </dsp:nvSpPr>
      <dsp:spPr>
        <a:xfrm>
          <a:off x="4364684" y="519776"/>
          <a:ext cx="2559400" cy="12797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World </a:t>
          </a:r>
          <a:br>
            <a:rPr lang="en-US" sz="3200" kern="1200" dirty="0" smtClean="0">
              <a:latin typeface="Franklin Gothic Demi Cond" panose="020B0706030402020204" pitchFamily="34" charset="0"/>
            </a:rPr>
          </a:br>
          <a:r>
            <a:rPr lang="en-US" sz="3200" kern="1200" dirty="0" smtClean="0">
              <a:latin typeface="Franklin Gothic Demi Cond" panose="020B0706030402020204" pitchFamily="34" charset="0"/>
            </a:rPr>
            <a:t>Bank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4402165" y="557257"/>
        <a:ext cx="2484438" cy="1204738"/>
      </dsp:txXfrm>
    </dsp:sp>
    <dsp:sp modelId="{4718F3C6-FF0D-4E97-8CFB-2422A0C8BE4A}">
      <dsp:nvSpPr>
        <dsp:cNvPr id="0" name=""/>
        <dsp:cNvSpPr/>
      </dsp:nvSpPr>
      <dsp:spPr>
        <a:xfrm>
          <a:off x="3340924" y="2609396"/>
          <a:ext cx="1023760" cy="43770"/>
        </a:xfrm>
        <a:custGeom>
          <a:avLst/>
          <a:gdLst/>
          <a:ahLst/>
          <a:cxnLst/>
          <a:rect l="0" t="0" r="0" b="0"/>
          <a:pathLst>
            <a:path>
              <a:moveTo>
                <a:pt x="0" y="21885"/>
              </a:moveTo>
              <a:lnTo>
                <a:pt x="1023760" y="2188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Franklin Gothic Demi Cond" panose="020B0706030402020204" pitchFamily="34" charset="0"/>
          </a:endParaRPr>
        </a:p>
      </dsp:txBody>
      <dsp:txXfrm>
        <a:off x="3827210" y="2605687"/>
        <a:ext cx="51188" cy="51188"/>
      </dsp:txXfrm>
    </dsp:sp>
    <dsp:sp modelId="{5EEEBE3F-5FBA-46E0-9F6E-D2E447B64684}">
      <dsp:nvSpPr>
        <dsp:cNvPr id="0" name=""/>
        <dsp:cNvSpPr/>
      </dsp:nvSpPr>
      <dsp:spPr>
        <a:xfrm>
          <a:off x="4364684" y="1991431"/>
          <a:ext cx="2559400" cy="12797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IMF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4402165" y="2028912"/>
        <a:ext cx="2484438" cy="1204738"/>
      </dsp:txXfrm>
    </dsp:sp>
    <dsp:sp modelId="{D53B45A7-3ADB-46D4-9056-4F052D0AB852}">
      <dsp:nvSpPr>
        <dsp:cNvPr id="0" name=""/>
        <dsp:cNvSpPr/>
      </dsp:nvSpPr>
      <dsp:spPr>
        <a:xfrm rot="3310531">
          <a:off x="2956443" y="3345223"/>
          <a:ext cx="1792722" cy="43770"/>
        </a:xfrm>
        <a:custGeom>
          <a:avLst/>
          <a:gdLst/>
          <a:ahLst/>
          <a:cxnLst/>
          <a:rect l="0" t="0" r="0" b="0"/>
          <a:pathLst>
            <a:path>
              <a:moveTo>
                <a:pt x="0" y="21885"/>
              </a:moveTo>
              <a:lnTo>
                <a:pt x="1792722" y="2188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Franklin Gothic Demi Cond" panose="020B0706030402020204" pitchFamily="34" charset="0"/>
          </a:endParaRPr>
        </a:p>
      </dsp:txBody>
      <dsp:txXfrm>
        <a:off x="3807986" y="3322290"/>
        <a:ext cx="89636" cy="89636"/>
      </dsp:txXfrm>
    </dsp:sp>
    <dsp:sp modelId="{0531E08A-83B4-41AD-8DC3-0C0CCC0BA78A}">
      <dsp:nvSpPr>
        <dsp:cNvPr id="0" name=""/>
        <dsp:cNvSpPr/>
      </dsp:nvSpPr>
      <dsp:spPr>
        <a:xfrm>
          <a:off x="4364684" y="3463086"/>
          <a:ext cx="2559400" cy="12797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GATT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4402165" y="3500567"/>
        <a:ext cx="2484438" cy="1204738"/>
      </dsp:txXfrm>
    </dsp:sp>
    <dsp:sp modelId="{65751D66-B9B6-4DF3-8057-947B0C38C2AE}">
      <dsp:nvSpPr>
        <dsp:cNvPr id="0" name=""/>
        <dsp:cNvSpPr/>
      </dsp:nvSpPr>
      <dsp:spPr>
        <a:xfrm>
          <a:off x="6924084" y="4081051"/>
          <a:ext cx="1023760" cy="43770"/>
        </a:xfrm>
        <a:custGeom>
          <a:avLst/>
          <a:gdLst/>
          <a:ahLst/>
          <a:cxnLst/>
          <a:rect l="0" t="0" r="0" b="0"/>
          <a:pathLst>
            <a:path>
              <a:moveTo>
                <a:pt x="0" y="21885"/>
              </a:moveTo>
              <a:lnTo>
                <a:pt x="1023760" y="2188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Franklin Gothic Demi Cond" panose="020B0706030402020204" pitchFamily="34" charset="0"/>
          </a:endParaRPr>
        </a:p>
      </dsp:txBody>
      <dsp:txXfrm>
        <a:off x="7410370" y="4077342"/>
        <a:ext cx="51188" cy="51188"/>
      </dsp:txXfrm>
    </dsp:sp>
    <dsp:sp modelId="{000BEA6C-F392-481F-86F6-FEF8162504C4}">
      <dsp:nvSpPr>
        <dsp:cNvPr id="0" name=""/>
        <dsp:cNvSpPr/>
      </dsp:nvSpPr>
      <dsp:spPr>
        <a:xfrm>
          <a:off x="7947844" y="3664485"/>
          <a:ext cx="2559400" cy="87690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WTO (1995)</a:t>
          </a:r>
        </a:p>
      </dsp:txBody>
      <dsp:txXfrm>
        <a:off x="7973528" y="3690169"/>
        <a:ext cx="2508032" cy="82553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795CB-6B7C-4E1B-83B5-0CBEA67357C8}">
      <dsp:nvSpPr>
        <dsp:cNvPr id="0" name=""/>
        <dsp:cNvSpPr/>
      </dsp:nvSpPr>
      <dsp:spPr>
        <a:xfrm>
          <a:off x="607" y="1060530"/>
          <a:ext cx="2545518" cy="1168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Trade</a:t>
          </a:r>
          <a:br>
            <a:rPr lang="en-US" sz="3200" kern="1200" dirty="0" smtClean="0">
              <a:latin typeface="Franklin Gothic Demi Cond" panose="020B0706030402020204" pitchFamily="34" charset="0"/>
            </a:rPr>
          </a:br>
          <a:r>
            <a:rPr lang="en-US" sz="3200" kern="1200" dirty="0" smtClean="0">
              <a:latin typeface="Franklin Gothic Demi Cond" panose="020B0706030402020204" pitchFamily="34" charset="0"/>
            </a:rPr>
            <a:t>Barriers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34832" y="1094755"/>
        <a:ext cx="2477068" cy="1100082"/>
      </dsp:txXfrm>
    </dsp:sp>
    <dsp:sp modelId="{935482D8-F9E5-426C-ACFE-7DE35A0A28AA}">
      <dsp:nvSpPr>
        <dsp:cNvPr id="0" name=""/>
        <dsp:cNvSpPr/>
      </dsp:nvSpPr>
      <dsp:spPr>
        <a:xfrm rot="19269070">
          <a:off x="2423661" y="1279077"/>
          <a:ext cx="1107289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1107289" y="1843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Franklin Gothic Demi Cond" panose="020B0706030402020204" pitchFamily="34" charset="0"/>
          </a:endParaRPr>
        </a:p>
      </dsp:txBody>
      <dsp:txXfrm>
        <a:off x="2949624" y="1269830"/>
        <a:ext cx="55364" cy="55364"/>
      </dsp:txXfrm>
    </dsp:sp>
    <dsp:sp modelId="{971ED94D-6C25-4C86-966F-72CF334757E2}">
      <dsp:nvSpPr>
        <dsp:cNvPr id="0" name=""/>
        <dsp:cNvSpPr/>
      </dsp:nvSpPr>
      <dsp:spPr>
        <a:xfrm>
          <a:off x="3408487" y="263514"/>
          <a:ext cx="2352457" cy="1373429"/>
        </a:xfrm>
        <a:prstGeom prst="roundRect">
          <a:avLst>
            <a:gd name="adj" fmla="val 10000"/>
          </a:avLst>
        </a:prstGeom>
        <a:solidFill>
          <a:srgbClr val="7030A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strike="sngStrike" kern="1200" dirty="0" smtClean="0">
              <a:latin typeface="Franklin Gothic Demi Cond" panose="020B0706030402020204" pitchFamily="34" charset="0"/>
            </a:rPr>
            <a:t>Tariff</a:t>
          </a:r>
          <a:endParaRPr lang="en-US" sz="3200" strike="sngStrike" kern="1200" dirty="0">
            <a:latin typeface="Franklin Gothic Demi Cond" panose="020B0706030402020204" pitchFamily="34" charset="0"/>
          </a:endParaRPr>
        </a:p>
      </dsp:txBody>
      <dsp:txXfrm>
        <a:off x="3448713" y="303740"/>
        <a:ext cx="2272005" cy="1292977"/>
      </dsp:txXfrm>
    </dsp:sp>
    <dsp:sp modelId="{34845A0D-9497-405C-AA11-9750DC963165}">
      <dsp:nvSpPr>
        <dsp:cNvPr id="0" name=""/>
        <dsp:cNvSpPr/>
      </dsp:nvSpPr>
      <dsp:spPr>
        <a:xfrm rot="2500277">
          <a:off x="2400068" y="2010142"/>
          <a:ext cx="1154476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1154476" y="1843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948444" y="1999715"/>
        <a:ext cx="57723" cy="57723"/>
      </dsp:txXfrm>
    </dsp:sp>
    <dsp:sp modelId="{9FEE6FC2-9A03-4AAE-A3FE-AA3DB5959343}">
      <dsp:nvSpPr>
        <dsp:cNvPr id="0" name=""/>
        <dsp:cNvSpPr/>
      </dsp:nvSpPr>
      <dsp:spPr>
        <a:xfrm>
          <a:off x="3408487" y="1798636"/>
          <a:ext cx="1691651" cy="12274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Non</a:t>
          </a:r>
          <a:br>
            <a:rPr lang="en-US" sz="3200" kern="1200" dirty="0" smtClean="0">
              <a:latin typeface="Franklin Gothic Demi Cond" panose="020B0706030402020204" pitchFamily="34" charset="0"/>
            </a:rPr>
          </a:br>
          <a:r>
            <a:rPr lang="en-US" sz="3200" kern="1200" dirty="0" smtClean="0">
              <a:latin typeface="Franklin Gothic Demi Cond" panose="020B0706030402020204" pitchFamily="34" charset="0"/>
            </a:rPr>
            <a:t>Tariff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3444438" y="1834587"/>
        <a:ext cx="1619749" cy="1155540"/>
      </dsp:txXfrm>
    </dsp:sp>
    <dsp:sp modelId="{30E3160D-BBEE-4ABF-97C5-16CAD9FEE82E}">
      <dsp:nvSpPr>
        <dsp:cNvPr id="0" name=""/>
        <dsp:cNvSpPr/>
      </dsp:nvSpPr>
      <dsp:spPr>
        <a:xfrm rot="17878456">
          <a:off x="4612104" y="1582110"/>
          <a:ext cx="1838429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1838429" y="1843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5485358" y="1554584"/>
        <a:ext cx="91921" cy="91921"/>
      </dsp:txXfrm>
    </dsp:sp>
    <dsp:sp modelId="{5DC0647A-1BC7-4F76-A151-EA96531E5C0F}">
      <dsp:nvSpPr>
        <dsp:cNvPr id="0" name=""/>
        <dsp:cNvSpPr/>
      </dsp:nvSpPr>
      <dsp:spPr>
        <a:xfrm>
          <a:off x="5962500" y="249757"/>
          <a:ext cx="2603921" cy="107795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Subsidies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5994072" y="281329"/>
        <a:ext cx="2540777" cy="1014807"/>
      </dsp:txXfrm>
    </dsp:sp>
    <dsp:sp modelId="{73F53172-BAB2-4BC1-9D06-25C73837C2BB}">
      <dsp:nvSpPr>
        <dsp:cNvPr id="0" name=""/>
        <dsp:cNvSpPr/>
      </dsp:nvSpPr>
      <dsp:spPr>
        <a:xfrm rot="20140649">
          <a:off x="5058140" y="2199032"/>
          <a:ext cx="946358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946358" y="1843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507660" y="2193808"/>
        <a:ext cx="47317" cy="47317"/>
      </dsp:txXfrm>
    </dsp:sp>
    <dsp:sp modelId="{9EFE7610-6CCF-42A7-BDA0-002B2BF352A0}">
      <dsp:nvSpPr>
        <dsp:cNvPr id="0" name=""/>
        <dsp:cNvSpPr/>
      </dsp:nvSpPr>
      <dsp:spPr>
        <a:xfrm>
          <a:off x="5962500" y="1489401"/>
          <a:ext cx="3253862" cy="10663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Public </a:t>
          </a:r>
          <a:br>
            <a:rPr lang="en-US" sz="3200" kern="1200" dirty="0" smtClean="0">
              <a:latin typeface="Franklin Gothic Demi Cond" panose="020B0706030402020204" pitchFamily="34" charset="0"/>
            </a:rPr>
          </a:br>
          <a:r>
            <a:rPr lang="en-US" sz="3200" kern="1200" dirty="0" smtClean="0">
              <a:latin typeface="Franklin Gothic Demi Cond" panose="020B0706030402020204" pitchFamily="34" charset="0"/>
            </a:rPr>
            <a:t>Procurement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5993732" y="1520633"/>
        <a:ext cx="3191398" cy="1003888"/>
      </dsp:txXfrm>
    </dsp:sp>
    <dsp:sp modelId="{B5C0820A-2D45-4855-9C00-CEC6639E2974}">
      <dsp:nvSpPr>
        <dsp:cNvPr id="0" name=""/>
        <dsp:cNvSpPr/>
      </dsp:nvSpPr>
      <dsp:spPr>
        <a:xfrm rot="3558402">
          <a:off x="4686599" y="3120307"/>
          <a:ext cx="1689439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1689439" y="1843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5489083" y="3096506"/>
        <a:ext cx="84471" cy="84471"/>
      </dsp:txXfrm>
    </dsp:sp>
    <dsp:sp modelId="{65B1B4CE-1235-4BC9-9070-BEAEA92E1300}">
      <dsp:nvSpPr>
        <dsp:cNvPr id="0" name=""/>
        <dsp:cNvSpPr/>
      </dsp:nvSpPr>
      <dsp:spPr>
        <a:xfrm>
          <a:off x="5962500" y="3155295"/>
          <a:ext cx="2217864" cy="14196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QUALITY  CONTROL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6004080" y="3196875"/>
        <a:ext cx="2134704" cy="1336502"/>
      </dsp:txXfrm>
    </dsp:sp>
    <dsp:sp modelId="{FB4FD013-A473-450F-B3F5-905A8A4406FD}">
      <dsp:nvSpPr>
        <dsp:cNvPr id="0" name=""/>
        <dsp:cNvSpPr/>
      </dsp:nvSpPr>
      <dsp:spPr>
        <a:xfrm rot="19457599">
          <a:off x="8080544" y="3536780"/>
          <a:ext cx="1062001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1062001" y="1843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8584995" y="3528665"/>
        <a:ext cx="53100" cy="53100"/>
      </dsp:txXfrm>
    </dsp:sp>
    <dsp:sp modelId="{87BDFB30-171C-4687-AF5A-0DECF3A7BFEB}">
      <dsp:nvSpPr>
        <dsp:cNvPr id="0" name=""/>
        <dsp:cNvSpPr/>
      </dsp:nvSpPr>
      <dsp:spPr>
        <a:xfrm>
          <a:off x="9042725" y="2717447"/>
          <a:ext cx="1472266" cy="10557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TBT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9073646" y="2748368"/>
        <a:ext cx="1410424" cy="993871"/>
      </dsp:txXfrm>
    </dsp:sp>
    <dsp:sp modelId="{A56EBEF3-1F17-4233-AD34-D846941B035E}">
      <dsp:nvSpPr>
        <dsp:cNvPr id="0" name=""/>
        <dsp:cNvSpPr/>
      </dsp:nvSpPr>
      <dsp:spPr>
        <a:xfrm rot="2112996">
          <a:off x="8083769" y="4151043"/>
          <a:ext cx="1055550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1055550" y="1843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8585156" y="4143089"/>
        <a:ext cx="52777" cy="52777"/>
      </dsp:txXfrm>
    </dsp:sp>
    <dsp:sp modelId="{44B39E39-42D4-4B36-935E-5BD7CCF9EF45}">
      <dsp:nvSpPr>
        <dsp:cNvPr id="0" name=""/>
        <dsp:cNvSpPr/>
      </dsp:nvSpPr>
      <dsp:spPr>
        <a:xfrm>
          <a:off x="9042725" y="3934853"/>
          <a:ext cx="1317882" cy="107795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SPS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9074297" y="3966425"/>
        <a:ext cx="1254738" cy="101480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795CB-6B7C-4E1B-83B5-0CBEA67357C8}">
      <dsp:nvSpPr>
        <dsp:cNvPr id="0" name=""/>
        <dsp:cNvSpPr/>
      </dsp:nvSpPr>
      <dsp:spPr>
        <a:xfrm>
          <a:off x="10098" y="1357458"/>
          <a:ext cx="1912578" cy="19188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WTO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Trade</a:t>
          </a:r>
          <a:br>
            <a:rPr lang="en-US" sz="3200" kern="1200" dirty="0" smtClean="0">
              <a:latin typeface="Franklin Gothic Demi Cond" panose="020B0706030402020204" pitchFamily="34" charset="0"/>
            </a:rPr>
          </a:br>
          <a:r>
            <a:rPr lang="en-US" sz="3200" kern="1200" dirty="0" smtClean="0">
              <a:latin typeface="Franklin Gothic Demi Cond" panose="020B0706030402020204" pitchFamily="34" charset="0"/>
            </a:rPr>
            <a:t>Barriers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66115" y="1413475"/>
        <a:ext cx="1800544" cy="1806845"/>
      </dsp:txXfrm>
    </dsp:sp>
    <dsp:sp modelId="{935482D8-F9E5-426C-ACFE-7DE35A0A28AA}">
      <dsp:nvSpPr>
        <dsp:cNvPr id="0" name=""/>
        <dsp:cNvSpPr/>
      </dsp:nvSpPr>
      <dsp:spPr>
        <a:xfrm rot="17253325">
          <a:off x="1296533" y="1448229"/>
          <a:ext cx="1793151" cy="27702"/>
        </a:xfrm>
        <a:custGeom>
          <a:avLst/>
          <a:gdLst/>
          <a:ahLst/>
          <a:cxnLst/>
          <a:rect l="0" t="0" r="0" b="0"/>
          <a:pathLst>
            <a:path>
              <a:moveTo>
                <a:pt x="0" y="13851"/>
              </a:moveTo>
              <a:lnTo>
                <a:pt x="1793151" y="1385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Franklin Gothic Demi Cond" panose="020B0706030402020204" pitchFamily="34" charset="0"/>
          </a:endParaRPr>
        </a:p>
      </dsp:txBody>
      <dsp:txXfrm>
        <a:off x="2148280" y="1417251"/>
        <a:ext cx="89657" cy="89657"/>
      </dsp:txXfrm>
    </dsp:sp>
    <dsp:sp modelId="{971ED94D-6C25-4C86-966F-72CF334757E2}">
      <dsp:nvSpPr>
        <dsp:cNvPr id="0" name=""/>
        <dsp:cNvSpPr/>
      </dsp:nvSpPr>
      <dsp:spPr>
        <a:xfrm>
          <a:off x="2463541" y="91297"/>
          <a:ext cx="1767521" cy="1031927"/>
        </a:xfrm>
        <a:prstGeom prst="roundRect">
          <a:avLst>
            <a:gd name="adj" fmla="val 10000"/>
          </a:avLst>
        </a:prstGeom>
        <a:solidFill>
          <a:srgbClr val="7030A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strike="sngStrike" kern="1200" dirty="0" smtClean="0">
              <a:latin typeface="Franklin Gothic Demi Cond" panose="020B0706030402020204" pitchFamily="34" charset="0"/>
            </a:rPr>
            <a:t>Tariff</a:t>
          </a:r>
          <a:endParaRPr lang="en-US" sz="3200" strike="sngStrike" kern="1200" dirty="0">
            <a:latin typeface="Franklin Gothic Demi Cond" panose="020B0706030402020204" pitchFamily="34" charset="0"/>
          </a:endParaRPr>
        </a:p>
      </dsp:txBody>
      <dsp:txXfrm>
        <a:off x="2493765" y="121521"/>
        <a:ext cx="1707073" cy="971479"/>
      </dsp:txXfrm>
    </dsp:sp>
    <dsp:sp modelId="{34845A0D-9497-405C-AA11-9750DC963165}">
      <dsp:nvSpPr>
        <dsp:cNvPr id="0" name=""/>
        <dsp:cNvSpPr/>
      </dsp:nvSpPr>
      <dsp:spPr>
        <a:xfrm rot="2500277">
          <a:off x="1812936" y="2591401"/>
          <a:ext cx="867417" cy="27702"/>
        </a:xfrm>
        <a:custGeom>
          <a:avLst/>
          <a:gdLst/>
          <a:ahLst/>
          <a:cxnLst/>
          <a:rect l="0" t="0" r="0" b="0"/>
          <a:pathLst>
            <a:path>
              <a:moveTo>
                <a:pt x="0" y="13851"/>
              </a:moveTo>
              <a:lnTo>
                <a:pt x="867417" y="1385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24959" y="2583567"/>
        <a:ext cx="43370" cy="43370"/>
      </dsp:txXfrm>
    </dsp:sp>
    <dsp:sp modelId="{9FEE6FC2-9A03-4AAE-A3FE-AA3DB5959343}">
      <dsp:nvSpPr>
        <dsp:cNvPr id="0" name=""/>
        <dsp:cNvSpPr/>
      </dsp:nvSpPr>
      <dsp:spPr>
        <a:xfrm>
          <a:off x="2570613" y="2432486"/>
          <a:ext cx="1271024" cy="9222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Non</a:t>
          </a:r>
          <a:br>
            <a:rPr lang="en-US" sz="3200" kern="1200" dirty="0" smtClean="0">
              <a:latin typeface="Franklin Gothic Demi Cond" panose="020B0706030402020204" pitchFamily="34" charset="0"/>
            </a:rPr>
          </a:br>
          <a:r>
            <a:rPr lang="en-US" sz="3200" kern="1200" dirty="0" smtClean="0">
              <a:latin typeface="Franklin Gothic Demi Cond" panose="020B0706030402020204" pitchFamily="34" charset="0"/>
            </a:rPr>
            <a:t>Tariff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2597624" y="2459497"/>
        <a:ext cx="1217002" cy="868218"/>
      </dsp:txXfrm>
    </dsp:sp>
    <dsp:sp modelId="{30E3160D-BBEE-4ABF-97C5-16CAD9FEE82E}">
      <dsp:nvSpPr>
        <dsp:cNvPr id="0" name=""/>
        <dsp:cNvSpPr/>
      </dsp:nvSpPr>
      <dsp:spPr>
        <a:xfrm rot="17917216">
          <a:off x="3489266" y="2286055"/>
          <a:ext cx="1352679" cy="27702"/>
        </a:xfrm>
        <a:custGeom>
          <a:avLst/>
          <a:gdLst/>
          <a:ahLst/>
          <a:cxnLst/>
          <a:rect l="0" t="0" r="0" b="0"/>
          <a:pathLst>
            <a:path>
              <a:moveTo>
                <a:pt x="0" y="13851"/>
              </a:moveTo>
              <a:lnTo>
                <a:pt x="1352679" y="1385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31789" y="2266089"/>
        <a:ext cx="67633" cy="67633"/>
      </dsp:txXfrm>
    </dsp:sp>
    <dsp:sp modelId="{5DC0647A-1BC7-4F76-A151-EA96531E5C0F}">
      <dsp:nvSpPr>
        <dsp:cNvPr id="0" name=""/>
        <dsp:cNvSpPr/>
      </dsp:nvSpPr>
      <dsp:spPr>
        <a:xfrm>
          <a:off x="4489574" y="1223465"/>
          <a:ext cx="2110555" cy="965481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Subsidies</a:t>
          </a:r>
        </a:p>
      </dsp:txBody>
      <dsp:txXfrm>
        <a:off x="4517852" y="1251743"/>
        <a:ext cx="2053999" cy="908925"/>
      </dsp:txXfrm>
    </dsp:sp>
    <dsp:sp modelId="{8D5C7536-4366-47AB-BF7F-2FDDB1420AD2}">
      <dsp:nvSpPr>
        <dsp:cNvPr id="0" name=""/>
        <dsp:cNvSpPr/>
      </dsp:nvSpPr>
      <dsp:spPr>
        <a:xfrm rot="18289469">
          <a:off x="6356792" y="1226650"/>
          <a:ext cx="1134611" cy="27702"/>
        </a:xfrm>
        <a:custGeom>
          <a:avLst/>
          <a:gdLst/>
          <a:ahLst/>
          <a:cxnLst/>
          <a:rect l="0" t="0" r="0" b="0"/>
          <a:pathLst>
            <a:path>
              <a:moveTo>
                <a:pt x="0" y="13851"/>
              </a:moveTo>
              <a:lnTo>
                <a:pt x="1134611" y="1385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895732" y="1212136"/>
        <a:ext cx="56730" cy="56730"/>
      </dsp:txXfrm>
    </dsp:sp>
    <dsp:sp modelId="{4E7B3156-EFFA-473C-963A-265CC76FE2E1}">
      <dsp:nvSpPr>
        <dsp:cNvPr id="0" name=""/>
        <dsp:cNvSpPr/>
      </dsp:nvSpPr>
      <dsp:spPr>
        <a:xfrm>
          <a:off x="7248066" y="369837"/>
          <a:ext cx="3257435" cy="809920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Bali Package</a:t>
          </a:r>
        </a:p>
      </dsp:txBody>
      <dsp:txXfrm>
        <a:off x="7271788" y="393559"/>
        <a:ext cx="3209991" cy="762476"/>
      </dsp:txXfrm>
    </dsp:sp>
    <dsp:sp modelId="{FB6B2978-3F5E-4F08-90A4-9CFDA8EBC1BA}">
      <dsp:nvSpPr>
        <dsp:cNvPr id="0" name=""/>
        <dsp:cNvSpPr/>
      </dsp:nvSpPr>
      <dsp:spPr>
        <a:xfrm>
          <a:off x="6600129" y="1692355"/>
          <a:ext cx="647936" cy="27702"/>
        </a:xfrm>
        <a:custGeom>
          <a:avLst/>
          <a:gdLst/>
          <a:ahLst/>
          <a:cxnLst/>
          <a:rect l="0" t="0" r="0" b="0"/>
          <a:pathLst>
            <a:path>
              <a:moveTo>
                <a:pt x="0" y="13851"/>
              </a:moveTo>
              <a:lnTo>
                <a:pt x="647936" y="1385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907899" y="1690008"/>
        <a:ext cx="32396" cy="32396"/>
      </dsp:txXfrm>
    </dsp:sp>
    <dsp:sp modelId="{0C89D5BA-778F-4BBA-93B4-EDB29645CE48}">
      <dsp:nvSpPr>
        <dsp:cNvPr id="0" name=""/>
        <dsp:cNvSpPr/>
      </dsp:nvSpPr>
      <dsp:spPr>
        <a:xfrm>
          <a:off x="7248066" y="1301246"/>
          <a:ext cx="2925335" cy="809920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Peace clause</a:t>
          </a:r>
        </a:p>
      </dsp:txBody>
      <dsp:txXfrm>
        <a:off x="7271788" y="1324968"/>
        <a:ext cx="2877891" cy="762476"/>
      </dsp:txXfrm>
    </dsp:sp>
    <dsp:sp modelId="{25465933-C9A8-42AF-9053-D4CC072B4402}">
      <dsp:nvSpPr>
        <dsp:cNvPr id="0" name=""/>
        <dsp:cNvSpPr/>
      </dsp:nvSpPr>
      <dsp:spPr>
        <a:xfrm rot="3310531">
          <a:off x="6356792" y="2158059"/>
          <a:ext cx="1134611" cy="27702"/>
        </a:xfrm>
        <a:custGeom>
          <a:avLst/>
          <a:gdLst/>
          <a:ahLst/>
          <a:cxnLst/>
          <a:rect l="0" t="0" r="0" b="0"/>
          <a:pathLst>
            <a:path>
              <a:moveTo>
                <a:pt x="0" y="13851"/>
              </a:moveTo>
              <a:lnTo>
                <a:pt x="1134611" y="1385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895732" y="2143545"/>
        <a:ext cx="56730" cy="56730"/>
      </dsp:txXfrm>
    </dsp:sp>
    <dsp:sp modelId="{7864BE87-2760-4646-9E1C-1A05756F593A}">
      <dsp:nvSpPr>
        <dsp:cNvPr id="0" name=""/>
        <dsp:cNvSpPr/>
      </dsp:nvSpPr>
      <dsp:spPr>
        <a:xfrm>
          <a:off x="7248066" y="2232654"/>
          <a:ext cx="1619841" cy="809920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TFA</a:t>
          </a:r>
        </a:p>
      </dsp:txBody>
      <dsp:txXfrm>
        <a:off x="7271788" y="2256376"/>
        <a:ext cx="1572397" cy="762476"/>
      </dsp:txXfrm>
    </dsp:sp>
    <dsp:sp modelId="{73F53172-BAB2-4BC1-9D06-25C73837C2BB}">
      <dsp:nvSpPr>
        <dsp:cNvPr id="0" name=""/>
        <dsp:cNvSpPr/>
      </dsp:nvSpPr>
      <dsp:spPr>
        <a:xfrm rot="21332120">
          <a:off x="3840651" y="2854459"/>
          <a:ext cx="649908" cy="27702"/>
        </a:xfrm>
        <a:custGeom>
          <a:avLst/>
          <a:gdLst/>
          <a:ahLst/>
          <a:cxnLst/>
          <a:rect l="0" t="0" r="0" b="0"/>
          <a:pathLst>
            <a:path>
              <a:moveTo>
                <a:pt x="0" y="13851"/>
              </a:moveTo>
              <a:lnTo>
                <a:pt x="649908" y="1385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49358" y="2852063"/>
        <a:ext cx="32495" cy="32495"/>
      </dsp:txXfrm>
    </dsp:sp>
    <dsp:sp modelId="{9EFE7610-6CCF-42A7-BDA0-002B2BF352A0}">
      <dsp:nvSpPr>
        <dsp:cNvPr id="0" name=""/>
        <dsp:cNvSpPr/>
      </dsp:nvSpPr>
      <dsp:spPr>
        <a:xfrm>
          <a:off x="4489574" y="2310435"/>
          <a:ext cx="2444793" cy="106515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Public </a:t>
          </a:r>
          <a:br>
            <a:rPr lang="en-US" sz="3200" kern="1200" dirty="0" smtClean="0">
              <a:latin typeface="Franklin Gothic Demi Cond" panose="020B0706030402020204" pitchFamily="34" charset="0"/>
            </a:rPr>
          </a:br>
          <a:r>
            <a:rPr lang="en-US" sz="3200" kern="1200" dirty="0" smtClean="0">
              <a:latin typeface="Franklin Gothic Demi Cond" panose="020B0706030402020204" pitchFamily="34" charset="0"/>
            </a:rPr>
            <a:t>Procurement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4520771" y="2341632"/>
        <a:ext cx="2382399" cy="1002764"/>
      </dsp:txXfrm>
    </dsp:sp>
    <dsp:sp modelId="{B5C0820A-2D45-4855-9C00-CEC6639E2974}">
      <dsp:nvSpPr>
        <dsp:cNvPr id="0" name=""/>
        <dsp:cNvSpPr/>
      </dsp:nvSpPr>
      <dsp:spPr>
        <a:xfrm rot="3619113">
          <a:off x="3511359" y="3448159"/>
          <a:ext cx="1308493" cy="27702"/>
        </a:xfrm>
        <a:custGeom>
          <a:avLst/>
          <a:gdLst/>
          <a:ahLst/>
          <a:cxnLst/>
          <a:rect l="0" t="0" r="0" b="0"/>
          <a:pathLst>
            <a:path>
              <a:moveTo>
                <a:pt x="0" y="13851"/>
              </a:moveTo>
              <a:lnTo>
                <a:pt x="1308493" y="1385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32893" y="3429298"/>
        <a:ext cx="65424" cy="65424"/>
      </dsp:txXfrm>
    </dsp:sp>
    <dsp:sp modelId="{65B1B4CE-1235-4BC9-9070-BEAEA92E1300}">
      <dsp:nvSpPr>
        <dsp:cNvPr id="0" name=""/>
        <dsp:cNvSpPr/>
      </dsp:nvSpPr>
      <dsp:spPr>
        <a:xfrm>
          <a:off x="4489574" y="3497082"/>
          <a:ext cx="3608309" cy="1066665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QUALITY  CONTROL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4520816" y="3528324"/>
        <a:ext cx="3545825" cy="1004181"/>
      </dsp:txXfrm>
    </dsp:sp>
    <dsp:sp modelId="{FB4FD013-A473-450F-B3F5-905A8A4406FD}">
      <dsp:nvSpPr>
        <dsp:cNvPr id="0" name=""/>
        <dsp:cNvSpPr/>
      </dsp:nvSpPr>
      <dsp:spPr>
        <a:xfrm rot="19457599">
          <a:off x="8022883" y="3783711"/>
          <a:ext cx="797936" cy="27702"/>
        </a:xfrm>
        <a:custGeom>
          <a:avLst/>
          <a:gdLst/>
          <a:ahLst/>
          <a:cxnLst/>
          <a:rect l="0" t="0" r="0" b="0"/>
          <a:pathLst>
            <a:path>
              <a:moveTo>
                <a:pt x="0" y="13851"/>
              </a:moveTo>
              <a:lnTo>
                <a:pt x="797936" y="1385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8401903" y="3777614"/>
        <a:ext cx="39896" cy="39896"/>
      </dsp:txXfrm>
    </dsp:sp>
    <dsp:sp modelId="{87BDFB30-171C-4687-AF5A-0DECF3A7BFEB}">
      <dsp:nvSpPr>
        <dsp:cNvPr id="0" name=""/>
        <dsp:cNvSpPr/>
      </dsp:nvSpPr>
      <dsp:spPr>
        <a:xfrm>
          <a:off x="8745819" y="3168104"/>
          <a:ext cx="1106189" cy="79321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TBT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8769051" y="3191336"/>
        <a:ext cx="1059725" cy="746747"/>
      </dsp:txXfrm>
    </dsp:sp>
    <dsp:sp modelId="{A56EBEF3-1F17-4233-AD34-D846941B035E}">
      <dsp:nvSpPr>
        <dsp:cNvPr id="0" name=""/>
        <dsp:cNvSpPr/>
      </dsp:nvSpPr>
      <dsp:spPr>
        <a:xfrm rot="2112996">
          <a:off x="8025307" y="4245238"/>
          <a:ext cx="793089" cy="27702"/>
        </a:xfrm>
        <a:custGeom>
          <a:avLst/>
          <a:gdLst/>
          <a:ahLst/>
          <a:cxnLst/>
          <a:rect l="0" t="0" r="0" b="0"/>
          <a:pathLst>
            <a:path>
              <a:moveTo>
                <a:pt x="0" y="13851"/>
              </a:moveTo>
              <a:lnTo>
                <a:pt x="793089" y="1385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8402024" y="4239262"/>
        <a:ext cx="39654" cy="39654"/>
      </dsp:txXfrm>
    </dsp:sp>
    <dsp:sp modelId="{44B39E39-42D4-4B36-935E-5BD7CCF9EF45}">
      <dsp:nvSpPr>
        <dsp:cNvPr id="0" name=""/>
        <dsp:cNvSpPr/>
      </dsp:nvSpPr>
      <dsp:spPr>
        <a:xfrm>
          <a:off x="8745819" y="4082804"/>
          <a:ext cx="990192" cy="809920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SPS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8769541" y="4106526"/>
        <a:ext cx="942748" cy="76247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795CB-6B7C-4E1B-83B5-0CBEA67357C8}">
      <dsp:nvSpPr>
        <dsp:cNvPr id="0" name=""/>
        <dsp:cNvSpPr/>
      </dsp:nvSpPr>
      <dsp:spPr>
        <a:xfrm>
          <a:off x="9506" y="1723363"/>
          <a:ext cx="1892362" cy="1461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Subsidies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52303" y="1766160"/>
        <a:ext cx="1806768" cy="1375613"/>
      </dsp:txXfrm>
    </dsp:sp>
    <dsp:sp modelId="{935482D8-F9E5-426C-ACFE-7DE35A0A28AA}">
      <dsp:nvSpPr>
        <dsp:cNvPr id="0" name=""/>
        <dsp:cNvSpPr/>
      </dsp:nvSpPr>
      <dsp:spPr>
        <a:xfrm rot="16878034">
          <a:off x="1056892" y="1412886"/>
          <a:ext cx="2101814" cy="21095"/>
        </a:xfrm>
        <a:custGeom>
          <a:avLst/>
          <a:gdLst/>
          <a:ahLst/>
          <a:cxnLst/>
          <a:rect l="0" t="0" r="0" b="0"/>
          <a:pathLst>
            <a:path>
              <a:moveTo>
                <a:pt x="0" y="10547"/>
              </a:moveTo>
              <a:lnTo>
                <a:pt x="2101814" y="10547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Franklin Gothic Demi Cond" panose="020B0706030402020204" pitchFamily="34" charset="0"/>
          </a:endParaRPr>
        </a:p>
      </dsp:txBody>
      <dsp:txXfrm>
        <a:off x="2055254" y="1370888"/>
        <a:ext cx="105090" cy="105090"/>
      </dsp:txXfrm>
    </dsp:sp>
    <dsp:sp modelId="{971ED94D-6C25-4C86-966F-72CF334757E2}">
      <dsp:nvSpPr>
        <dsp:cNvPr id="0" name=""/>
        <dsp:cNvSpPr/>
      </dsp:nvSpPr>
      <dsp:spPr>
        <a:xfrm>
          <a:off x="2313731" y="0"/>
          <a:ext cx="1345949" cy="785802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strike="noStrike" kern="1200" dirty="0" smtClean="0">
              <a:latin typeface="Franklin Gothic Demi Cond" panose="020B0706030402020204" pitchFamily="34" charset="0"/>
            </a:rPr>
            <a:t>Green</a:t>
          </a:r>
          <a:endParaRPr lang="en-US" sz="3200" strike="noStrike" kern="1200" dirty="0">
            <a:latin typeface="Franklin Gothic Demi Cond" panose="020B0706030402020204" pitchFamily="34" charset="0"/>
          </a:endParaRPr>
        </a:p>
      </dsp:txBody>
      <dsp:txXfrm>
        <a:off x="2336746" y="23015"/>
        <a:ext cx="1299919" cy="739772"/>
      </dsp:txXfrm>
    </dsp:sp>
    <dsp:sp modelId="{E90C84E0-ED74-4BDE-8251-F0BC948E8A58}">
      <dsp:nvSpPr>
        <dsp:cNvPr id="0" name=""/>
        <dsp:cNvSpPr/>
      </dsp:nvSpPr>
      <dsp:spPr>
        <a:xfrm rot="331955">
          <a:off x="3658335" y="410198"/>
          <a:ext cx="577621" cy="21095"/>
        </a:xfrm>
        <a:custGeom>
          <a:avLst/>
          <a:gdLst/>
          <a:ahLst/>
          <a:cxnLst/>
          <a:rect l="0" t="0" r="0" b="0"/>
          <a:pathLst>
            <a:path>
              <a:moveTo>
                <a:pt x="0" y="10547"/>
              </a:moveTo>
              <a:lnTo>
                <a:pt x="577621" y="1054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932706" y="406305"/>
        <a:ext cx="28881" cy="28881"/>
      </dsp:txXfrm>
    </dsp:sp>
    <dsp:sp modelId="{E0074228-363B-436D-8264-AB8C2D687525}">
      <dsp:nvSpPr>
        <dsp:cNvPr id="0" name=""/>
        <dsp:cNvSpPr/>
      </dsp:nvSpPr>
      <dsp:spPr>
        <a:xfrm>
          <a:off x="4234612" y="140217"/>
          <a:ext cx="5909797" cy="616746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strike="noStrike" kern="1200" dirty="0" smtClean="0">
              <a:latin typeface="Franklin Gothic Demi Cond" panose="020B0706030402020204" pitchFamily="34" charset="0"/>
            </a:rPr>
            <a:t>R&amp;D, training, pest control</a:t>
          </a:r>
          <a:endParaRPr lang="en-US" sz="3200" strike="noStrike" kern="1200" dirty="0">
            <a:latin typeface="Franklin Gothic Demi Cond" panose="020B0706030402020204" pitchFamily="34" charset="0"/>
          </a:endParaRPr>
        </a:p>
      </dsp:txBody>
      <dsp:txXfrm>
        <a:off x="4252676" y="158281"/>
        <a:ext cx="5873669" cy="580618"/>
      </dsp:txXfrm>
    </dsp:sp>
    <dsp:sp modelId="{34845A0D-9497-405C-AA11-9750DC963165}">
      <dsp:nvSpPr>
        <dsp:cNvPr id="0" name=""/>
        <dsp:cNvSpPr/>
      </dsp:nvSpPr>
      <dsp:spPr>
        <a:xfrm rot="20681531">
          <a:off x="1892794" y="2375894"/>
          <a:ext cx="511545" cy="21095"/>
        </a:xfrm>
        <a:custGeom>
          <a:avLst/>
          <a:gdLst/>
          <a:ahLst/>
          <a:cxnLst/>
          <a:rect l="0" t="0" r="0" b="0"/>
          <a:pathLst>
            <a:path>
              <a:moveTo>
                <a:pt x="0" y="10547"/>
              </a:moveTo>
              <a:lnTo>
                <a:pt x="511545" y="10547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135778" y="2373653"/>
        <a:ext cx="25577" cy="25577"/>
      </dsp:txXfrm>
    </dsp:sp>
    <dsp:sp modelId="{9FEE6FC2-9A03-4AAE-A3FE-AA3DB5959343}">
      <dsp:nvSpPr>
        <dsp:cNvPr id="0" name=""/>
        <dsp:cNvSpPr/>
      </dsp:nvSpPr>
      <dsp:spPr>
        <a:xfrm>
          <a:off x="2395265" y="1338882"/>
          <a:ext cx="1827357" cy="1960068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Amber disruptive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2448786" y="1392403"/>
        <a:ext cx="1720315" cy="1853026"/>
      </dsp:txXfrm>
    </dsp:sp>
    <dsp:sp modelId="{8D5C7536-4366-47AB-BF7F-2FDDB1420AD2}">
      <dsp:nvSpPr>
        <dsp:cNvPr id="0" name=""/>
        <dsp:cNvSpPr/>
      </dsp:nvSpPr>
      <dsp:spPr>
        <a:xfrm rot="17581387">
          <a:off x="3838543" y="1727835"/>
          <a:ext cx="1261554" cy="21095"/>
        </a:xfrm>
        <a:custGeom>
          <a:avLst/>
          <a:gdLst/>
          <a:ahLst/>
          <a:cxnLst/>
          <a:rect l="0" t="0" r="0" b="0"/>
          <a:pathLst>
            <a:path>
              <a:moveTo>
                <a:pt x="0" y="10547"/>
              </a:moveTo>
              <a:lnTo>
                <a:pt x="1261554" y="1054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437782" y="1706843"/>
        <a:ext cx="63077" cy="63077"/>
      </dsp:txXfrm>
    </dsp:sp>
    <dsp:sp modelId="{4E7B3156-EFFA-473C-963A-265CC76FE2E1}">
      <dsp:nvSpPr>
        <dsp:cNvPr id="0" name=""/>
        <dsp:cNvSpPr/>
      </dsp:nvSpPr>
      <dsp:spPr>
        <a:xfrm>
          <a:off x="4716019" y="849475"/>
          <a:ext cx="2616015" cy="616746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Fertilizer</a:t>
          </a:r>
        </a:p>
      </dsp:txBody>
      <dsp:txXfrm>
        <a:off x="4734083" y="867539"/>
        <a:ext cx="2579887" cy="580618"/>
      </dsp:txXfrm>
    </dsp:sp>
    <dsp:sp modelId="{3393BC4D-E3CE-43E3-BEA9-5C49E71FDF37}">
      <dsp:nvSpPr>
        <dsp:cNvPr id="0" name=""/>
        <dsp:cNvSpPr/>
      </dsp:nvSpPr>
      <dsp:spPr>
        <a:xfrm rot="19051156">
          <a:off x="4134816" y="2082464"/>
          <a:ext cx="669008" cy="21095"/>
        </a:xfrm>
        <a:custGeom>
          <a:avLst/>
          <a:gdLst/>
          <a:ahLst/>
          <a:cxnLst/>
          <a:rect l="0" t="0" r="0" b="0"/>
          <a:pathLst>
            <a:path>
              <a:moveTo>
                <a:pt x="0" y="10547"/>
              </a:moveTo>
              <a:lnTo>
                <a:pt x="669008" y="1054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452595" y="2076286"/>
        <a:ext cx="33450" cy="33450"/>
      </dsp:txXfrm>
    </dsp:sp>
    <dsp:sp modelId="{AE4E0B7D-FF94-4C6D-961A-732096A8285C}">
      <dsp:nvSpPr>
        <dsp:cNvPr id="0" name=""/>
        <dsp:cNvSpPr/>
      </dsp:nvSpPr>
      <dsp:spPr>
        <a:xfrm>
          <a:off x="4716019" y="1558733"/>
          <a:ext cx="2068887" cy="616746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Electricity</a:t>
          </a:r>
        </a:p>
      </dsp:txBody>
      <dsp:txXfrm>
        <a:off x="4734083" y="1576797"/>
        <a:ext cx="2032759" cy="580618"/>
      </dsp:txXfrm>
    </dsp:sp>
    <dsp:sp modelId="{1E8587CF-D56A-4D9A-B573-EC857577D993}">
      <dsp:nvSpPr>
        <dsp:cNvPr id="0" name=""/>
        <dsp:cNvSpPr/>
      </dsp:nvSpPr>
      <dsp:spPr>
        <a:xfrm rot="1653299">
          <a:off x="4191058" y="2437093"/>
          <a:ext cx="556525" cy="21095"/>
        </a:xfrm>
        <a:custGeom>
          <a:avLst/>
          <a:gdLst/>
          <a:ahLst/>
          <a:cxnLst/>
          <a:rect l="0" t="0" r="0" b="0"/>
          <a:pathLst>
            <a:path>
              <a:moveTo>
                <a:pt x="0" y="10547"/>
              </a:moveTo>
              <a:lnTo>
                <a:pt x="556525" y="1054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455407" y="2433727"/>
        <a:ext cx="27826" cy="27826"/>
      </dsp:txXfrm>
    </dsp:sp>
    <dsp:sp modelId="{FBD80AAF-94DA-4AD0-ACFD-6DD8702E84F5}">
      <dsp:nvSpPr>
        <dsp:cNvPr id="0" name=""/>
        <dsp:cNvSpPr/>
      </dsp:nvSpPr>
      <dsp:spPr>
        <a:xfrm>
          <a:off x="4716019" y="2267991"/>
          <a:ext cx="2068887" cy="616746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Diesel</a:t>
          </a:r>
        </a:p>
      </dsp:txBody>
      <dsp:txXfrm>
        <a:off x="4734083" y="2286055"/>
        <a:ext cx="2032759" cy="580618"/>
      </dsp:txXfrm>
    </dsp:sp>
    <dsp:sp modelId="{73F53172-BAB2-4BC1-9D06-25C73837C2BB}">
      <dsp:nvSpPr>
        <dsp:cNvPr id="0" name=""/>
        <dsp:cNvSpPr/>
      </dsp:nvSpPr>
      <dsp:spPr>
        <a:xfrm rot="3907178">
          <a:off x="3882955" y="2840312"/>
          <a:ext cx="1172730" cy="21095"/>
        </a:xfrm>
        <a:custGeom>
          <a:avLst/>
          <a:gdLst/>
          <a:ahLst/>
          <a:cxnLst/>
          <a:rect l="0" t="0" r="0" b="0"/>
          <a:pathLst>
            <a:path>
              <a:moveTo>
                <a:pt x="0" y="10547"/>
              </a:moveTo>
              <a:lnTo>
                <a:pt x="1172730" y="1054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440002" y="2821541"/>
        <a:ext cx="58636" cy="58636"/>
      </dsp:txXfrm>
    </dsp:sp>
    <dsp:sp modelId="{9EFE7610-6CCF-42A7-BDA0-002B2BF352A0}">
      <dsp:nvSpPr>
        <dsp:cNvPr id="0" name=""/>
        <dsp:cNvSpPr/>
      </dsp:nvSpPr>
      <dsp:spPr>
        <a:xfrm>
          <a:off x="4716019" y="2977249"/>
          <a:ext cx="1606882" cy="811107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MSP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4739776" y="3001006"/>
        <a:ext cx="1559368" cy="763593"/>
      </dsp:txXfrm>
    </dsp:sp>
    <dsp:sp modelId="{0443B246-CB4F-4DEA-968E-D525BC8D3726}">
      <dsp:nvSpPr>
        <dsp:cNvPr id="0" name=""/>
        <dsp:cNvSpPr/>
      </dsp:nvSpPr>
      <dsp:spPr>
        <a:xfrm rot="4602990">
          <a:off x="1074888" y="3488371"/>
          <a:ext cx="2147356" cy="21095"/>
        </a:xfrm>
        <a:custGeom>
          <a:avLst/>
          <a:gdLst/>
          <a:ahLst/>
          <a:cxnLst/>
          <a:rect l="0" t="0" r="0" b="0"/>
          <a:pathLst>
            <a:path>
              <a:moveTo>
                <a:pt x="0" y="10547"/>
              </a:moveTo>
              <a:lnTo>
                <a:pt x="2147356" y="10547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2094883" y="3445235"/>
        <a:ext cx="107367" cy="107367"/>
      </dsp:txXfrm>
    </dsp:sp>
    <dsp:sp modelId="{C8D9F6EA-1B44-4954-960B-BCF06DD685D1}">
      <dsp:nvSpPr>
        <dsp:cNvPr id="0" name=""/>
        <dsp:cNvSpPr/>
      </dsp:nvSpPr>
      <dsp:spPr>
        <a:xfrm>
          <a:off x="2395265" y="4235498"/>
          <a:ext cx="2068887" cy="616746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Blue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2413329" y="4253562"/>
        <a:ext cx="2032759" cy="580618"/>
      </dsp:txXfrm>
    </dsp:sp>
    <dsp:sp modelId="{6F9E083C-8BB3-44DB-94F3-E6C57938AB21}">
      <dsp:nvSpPr>
        <dsp:cNvPr id="0" name=""/>
        <dsp:cNvSpPr/>
      </dsp:nvSpPr>
      <dsp:spPr>
        <a:xfrm rot="19457599">
          <a:off x="4407040" y="4356009"/>
          <a:ext cx="607620" cy="21095"/>
        </a:xfrm>
        <a:custGeom>
          <a:avLst/>
          <a:gdLst/>
          <a:ahLst/>
          <a:cxnLst/>
          <a:rect l="0" t="0" r="0" b="0"/>
          <a:pathLst>
            <a:path>
              <a:moveTo>
                <a:pt x="0" y="10547"/>
              </a:moveTo>
              <a:lnTo>
                <a:pt x="607620" y="1054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695660" y="4351366"/>
        <a:ext cx="30381" cy="30381"/>
      </dsp:txXfrm>
    </dsp:sp>
    <dsp:sp modelId="{5283FC3A-8794-4671-9BC2-E61A8815FAD8}">
      <dsp:nvSpPr>
        <dsp:cNvPr id="0" name=""/>
        <dsp:cNvSpPr/>
      </dsp:nvSpPr>
      <dsp:spPr>
        <a:xfrm>
          <a:off x="4957549" y="3880869"/>
          <a:ext cx="5548544" cy="616746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Not increase with production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4975613" y="3898933"/>
        <a:ext cx="5512416" cy="580618"/>
      </dsp:txXfrm>
    </dsp:sp>
    <dsp:sp modelId="{3F584FBF-8AB2-4EDF-A92A-A7A254BA690A}">
      <dsp:nvSpPr>
        <dsp:cNvPr id="0" name=""/>
        <dsp:cNvSpPr/>
      </dsp:nvSpPr>
      <dsp:spPr>
        <a:xfrm rot="2142401">
          <a:off x="4407040" y="4710638"/>
          <a:ext cx="607620" cy="21095"/>
        </a:xfrm>
        <a:custGeom>
          <a:avLst/>
          <a:gdLst/>
          <a:ahLst/>
          <a:cxnLst/>
          <a:rect l="0" t="0" r="0" b="0"/>
          <a:pathLst>
            <a:path>
              <a:moveTo>
                <a:pt x="0" y="10547"/>
              </a:moveTo>
              <a:lnTo>
                <a:pt x="607620" y="1054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695660" y="4705995"/>
        <a:ext cx="30381" cy="30381"/>
      </dsp:txXfrm>
    </dsp:sp>
    <dsp:sp modelId="{2E46FBFC-2DD7-45D4-900D-820C30C64C79}">
      <dsp:nvSpPr>
        <dsp:cNvPr id="0" name=""/>
        <dsp:cNvSpPr/>
      </dsp:nvSpPr>
      <dsp:spPr>
        <a:xfrm>
          <a:off x="4957549" y="4590127"/>
          <a:ext cx="3152127" cy="616746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Iceland, Slovenia 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4975613" y="4608191"/>
        <a:ext cx="3115999" cy="58061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795CB-6B7C-4E1B-83B5-0CBEA67357C8}">
      <dsp:nvSpPr>
        <dsp:cNvPr id="0" name=""/>
        <dsp:cNvSpPr/>
      </dsp:nvSpPr>
      <dsp:spPr>
        <a:xfrm>
          <a:off x="6397" y="1303052"/>
          <a:ext cx="2040049" cy="2287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Franklin Gothic Demi Cond" panose="020B0706030402020204" pitchFamily="34" charset="0"/>
            </a:rPr>
            <a:t>AoA</a:t>
          </a:r>
          <a:endParaRPr lang="en-US" sz="3200" kern="1200" dirty="0" smtClean="0">
            <a:latin typeface="Franklin Gothic Demi Cond" panose="020B0706030402020204" pitchFamily="34" charset="0"/>
          </a:endParaRP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Limits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Subsidies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66148" y="1362803"/>
        <a:ext cx="1920547" cy="2168207"/>
      </dsp:txXfrm>
    </dsp:sp>
    <dsp:sp modelId="{935482D8-F9E5-426C-ACFE-7DE35A0A28AA}">
      <dsp:nvSpPr>
        <dsp:cNvPr id="0" name=""/>
        <dsp:cNvSpPr/>
      </dsp:nvSpPr>
      <dsp:spPr>
        <a:xfrm rot="16974396">
          <a:off x="1274534" y="1466732"/>
          <a:ext cx="1987829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1987829" y="1137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Franklin Gothic Demi Cond" panose="020B0706030402020204" pitchFamily="34" charset="0"/>
          </a:endParaRPr>
        </a:p>
      </dsp:txBody>
      <dsp:txXfrm>
        <a:off x="2218753" y="1428407"/>
        <a:ext cx="99391" cy="99391"/>
      </dsp:txXfrm>
    </dsp:sp>
    <dsp:sp modelId="{971ED94D-6C25-4C86-966F-72CF334757E2}">
      <dsp:nvSpPr>
        <dsp:cNvPr id="0" name=""/>
        <dsp:cNvSpPr/>
      </dsp:nvSpPr>
      <dsp:spPr>
        <a:xfrm>
          <a:off x="2490452" y="85734"/>
          <a:ext cx="1450992" cy="847129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strike="noStrike" kern="1200" dirty="0" smtClean="0">
              <a:latin typeface="Franklin Gothic Demi Cond" panose="020B0706030402020204" pitchFamily="34" charset="0"/>
            </a:rPr>
            <a:t>Green</a:t>
          </a:r>
          <a:endParaRPr lang="en-US" sz="3200" strike="noStrike" kern="1200" dirty="0">
            <a:latin typeface="Franklin Gothic Demi Cond" panose="020B0706030402020204" pitchFamily="34" charset="0"/>
          </a:endParaRPr>
        </a:p>
      </dsp:txBody>
      <dsp:txXfrm>
        <a:off x="2515264" y="110546"/>
        <a:ext cx="1401368" cy="797505"/>
      </dsp:txXfrm>
    </dsp:sp>
    <dsp:sp modelId="{E90C84E0-ED74-4BDE-8251-F0BC948E8A58}">
      <dsp:nvSpPr>
        <dsp:cNvPr id="0" name=""/>
        <dsp:cNvSpPr/>
      </dsp:nvSpPr>
      <dsp:spPr>
        <a:xfrm rot="82736">
          <a:off x="3941386" y="502815"/>
          <a:ext cx="406146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406146" y="1137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34305" y="504032"/>
        <a:ext cx="20307" cy="20307"/>
      </dsp:txXfrm>
    </dsp:sp>
    <dsp:sp modelId="{E0074228-363B-436D-8264-AB8C2D687525}">
      <dsp:nvSpPr>
        <dsp:cNvPr id="0" name=""/>
        <dsp:cNvSpPr/>
      </dsp:nvSpPr>
      <dsp:spPr>
        <a:xfrm>
          <a:off x="4347473" y="186633"/>
          <a:ext cx="2832997" cy="664879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strike="noStrike" kern="1200" dirty="0" smtClean="0">
              <a:latin typeface="Franklin Gothic Demi Cond" panose="020B0706030402020204" pitchFamily="34" charset="0"/>
            </a:rPr>
            <a:t>No limits</a:t>
          </a:r>
          <a:endParaRPr lang="en-US" sz="3200" strike="noStrike" kern="1200" dirty="0">
            <a:latin typeface="Franklin Gothic Demi Cond" panose="020B0706030402020204" pitchFamily="34" charset="0"/>
          </a:endParaRPr>
        </a:p>
      </dsp:txBody>
      <dsp:txXfrm>
        <a:off x="4366947" y="206107"/>
        <a:ext cx="2794049" cy="625931"/>
      </dsp:txXfrm>
    </dsp:sp>
    <dsp:sp modelId="{3120DB7A-F0DA-4ED0-A0B9-8E6D6C94332D}">
      <dsp:nvSpPr>
        <dsp:cNvPr id="0" name=""/>
        <dsp:cNvSpPr/>
      </dsp:nvSpPr>
      <dsp:spPr>
        <a:xfrm rot="17346511">
          <a:off x="1681147" y="1922379"/>
          <a:ext cx="1086161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1086161" y="1137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197074" y="1906595"/>
        <a:ext cx="54308" cy="54308"/>
      </dsp:txXfrm>
    </dsp:sp>
    <dsp:sp modelId="{0E548379-F9D7-4453-9AD5-B750280681ED}">
      <dsp:nvSpPr>
        <dsp:cNvPr id="0" name=""/>
        <dsp:cNvSpPr/>
      </dsp:nvSpPr>
      <dsp:spPr>
        <a:xfrm>
          <a:off x="2402010" y="1088153"/>
          <a:ext cx="2230350" cy="664879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Blue</a:t>
          </a:r>
          <a:endParaRPr lang="en-US" sz="3200" strike="noStrike" kern="1200" dirty="0">
            <a:latin typeface="Franklin Gothic Demi Cond" panose="020B0706030402020204" pitchFamily="34" charset="0"/>
          </a:endParaRPr>
        </a:p>
      </dsp:txBody>
      <dsp:txXfrm>
        <a:off x="2421484" y="1107627"/>
        <a:ext cx="2191402" cy="625931"/>
      </dsp:txXfrm>
    </dsp:sp>
    <dsp:sp modelId="{51247E0F-59EA-405B-A257-C0E93A992DD3}">
      <dsp:nvSpPr>
        <dsp:cNvPr id="0" name=""/>
        <dsp:cNvSpPr/>
      </dsp:nvSpPr>
      <dsp:spPr>
        <a:xfrm rot="308493">
          <a:off x="4631795" y="1421818"/>
          <a:ext cx="281111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281111" y="1137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65323" y="1426161"/>
        <a:ext cx="14055" cy="14055"/>
      </dsp:txXfrm>
    </dsp:sp>
    <dsp:sp modelId="{6A8C35D1-D158-40E4-8D72-F3A0CD89C857}">
      <dsp:nvSpPr>
        <dsp:cNvPr id="0" name=""/>
        <dsp:cNvSpPr/>
      </dsp:nvSpPr>
      <dsp:spPr>
        <a:xfrm>
          <a:off x="4912342" y="1113345"/>
          <a:ext cx="2747706" cy="664879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latin typeface="Franklin Gothic Demi Cond" panose="020B0706030402020204" pitchFamily="34" charset="0"/>
            </a:rPr>
            <a:t>No Limit</a:t>
          </a:r>
          <a:endParaRPr lang="en-US" sz="4300" kern="1200" dirty="0">
            <a:latin typeface="Franklin Gothic Demi Cond" panose="020B0706030402020204" pitchFamily="34" charset="0"/>
          </a:endParaRPr>
        </a:p>
      </dsp:txBody>
      <dsp:txXfrm>
        <a:off x="4931816" y="1132819"/>
        <a:ext cx="2708758" cy="625931"/>
      </dsp:txXfrm>
    </dsp:sp>
    <dsp:sp modelId="{34845A0D-9497-405C-AA11-9750DC963165}">
      <dsp:nvSpPr>
        <dsp:cNvPr id="0" name=""/>
        <dsp:cNvSpPr/>
      </dsp:nvSpPr>
      <dsp:spPr>
        <a:xfrm rot="2195526">
          <a:off x="1979739" y="2637287"/>
          <a:ext cx="676886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676886" y="1137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01260" y="2631735"/>
        <a:ext cx="33844" cy="33844"/>
      </dsp:txXfrm>
    </dsp:sp>
    <dsp:sp modelId="{9FEE6FC2-9A03-4AAE-A3FE-AA3DB5959343}">
      <dsp:nvSpPr>
        <dsp:cNvPr id="0" name=""/>
        <dsp:cNvSpPr/>
      </dsp:nvSpPr>
      <dsp:spPr>
        <a:xfrm>
          <a:off x="2589918" y="2504412"/>
          <a:ext cx="1969970" cy="691993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Amber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2610186" y="2524680"/>
        <a:ext cx="1929434" cy="651457"/>
      </dsp:txXfrm>
    </dsp:sp>
    <dsp:sp modelId="{66250F71-6856-422F-BAB4-9CCFBFC67924}">
      <dsp:nvSpPr>
        <dsp:cNvPr id="0" name=""/>
        <dsp:cNvSpPr/>
      </dsp:nvSpPr>
      <dsp:spPr>
        <a:xfrm rot="18846243">
          <a:off x="4461802" y="2607374"/>
          <a:ext cx="645234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645234" y="1137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68288" y="2602614"/>
        <a:ext cx="32261" cy="32261"/>
      </dsp:txXfrm>
    </dsp:sp>
    <dsp:sp modelId="{83F9057A-0550-41AC-A012-0575CABB99EE}">
      <dsp:nvSpPr>
        <dsp:cNvPr id="0" name=""/>
        <dsp:cNvSpPr/>
      </dsp:nvSpPr>
      <dsp:spPr>
        <a:xfrm>
          <a:off x="5008948" y="2054641"/>
          <a:ext cx="5228357" cy="664879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Developed (US): 5%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5028422" y="2074115"/>
        <a:ext cx="5189409" cy="625931"/>
      </dsp:txXfrm>
    </dsp:sp>
    <dsp:sp modelId="{367F40CF-AD43-4E86-8A04-3D0FDAE2B7FA}">
      <dsp:nvSpPr>
        <dsp:cNvPr id="0" name=""/>
        <dsp:cNvSpPr/>
      </dsp:nvSpPr>
      <dsp:spPr>
        <a:xfrm rot="2031509">
          <a:off x="4514037" y="2989680"/>
          <a:ext cx="540764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540764" y="1137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70900" y="2987531"/>
        <a:ext cx="27038" cy="27038"/>
      </dsp:txXfrm>
    </dsp:sp>
    <dsp:sp modelId="{D509DB37-F778-4992-A895-41938EEAB4E6}">
      <dsp:nvSpPr>
        <dsp:cNvPr id="0" name=""/>
        <dsp:cNvSpPr/>
      </dsp:nvSpPr>
      <dsp:spPr>
        <a:xfrm>
          <a:off x="5008948" y="2819252"/>
          <a:ext cx="5428978" cy="664879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Developing India: 10%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5028422" y="2838726"/>
        <a:ext cx="5390030" cy="6259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4992CF-6D8A-4173-A324-DB17663B94F8}">
      <dsp:nvSpPr>
        <dsp:cNvPr id="0" name=""/>
        <dsp:cNvSpPr/>
      </dsp:nvSpPr>
      <dsp:spPr>
        <a:xfrm>
          <a:off x="1037" y="468721"/>
          <a:ext cx="2427374" cy="12136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err="1" smtClean="0">
              <a:latin typeface="Franklin Gothic Demi Cond" panose="020B0706030402020204" pitchFamily="34" charset="0"/>
            </a:rPr>
            <a:t>BoD</a:t>
          </a:r>
          <a:endParaRPr lang="en-US" sz="4600" kern="1200" dirty="0">
            <a:latin typeface="Franklin Gothic Demi Cond" panose="020B0706030402020204" pitchFamily="34" charset="0"/>
          </a:endParaRPr>
        </a:p>
      </dsp:txBody>
      <dsp:txXfrm>
        <a:off x="36585" y="504269"/>
        <a:ext cx="2356278" cy="1142591"/>
      </dsp:txXfrm>
    </dsp:sp>
    <dsp:sp modelId="{8D122F58-0BC8-4275-A229-0E4A984DA6FF}">
      <dsp:nvSpPr>
        <dsp:cNvPr id="0" name=""/>
        <dsp:cNvSpPr/>
      </dsp:nvSpPr>
      <dsp:spPr>
        <a:xfrm>
          <a:off x="243774" y="1682408"/>
          <a:ext cx="242737" cy="910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0265"/>
              </a:lnTo>
              <a:lnTo>
                <a:pt x="242737" y="91026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723083-7D44-4773-9AB8-34F3AE836C8B}">
      <dsp:nvSpPr>
        <dsp:cNvPr id="0" name=""/>
        <dsp:cNvSpPr/>
      </dsp:nvSpPr>
      <dsp:spPr>
        <a:xfrm>
          <a:off x="486512" y="1985830"/>
          <a:ext cx="1941899" cy="1213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anklin Gothic Demi Cond" panose="020B0706030402020204" pitchFamily="34" charset="0"/>
            </a:rPr>
            <a:t>All nations (188)</a:t>
          </a:r>
          <a:endParaRPr lang="en-US" sz="3400" kern="1200" dirty="0">
            <a:latin typeface="Franklin Gothic Demi Cond" panose="020B0706030402020204" pitchFamily="34" charset="0"/>
          </a:endParaRPr>
        </a:p>
      </dsp:txBody>
      <dsp:txXfrm>
        <a:off x="522060" y="2021378"/>
        <a:ext cx="1870803" cy="1142591"/>
      </dsp:txXfrm>
    </dsp:sp>
    <dsp:sp modelId="{BE5CEC57-7B77-4F39-BCF8-886E6C50764B}">
      <dsp:nvSpPr>
        <dsp:cNvPr id="0" name=""/>
        <dsp:cNvSpPr/>
      </dsp:nvSpPr>
      <dsp:spPr>
        <a:xfrm>
          <a:off x="243774" y="1682408"/>
          <a:ext cx="242737" cy="2427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7374"/>
              </a:lnTo>
              <a:lnTo>
                <a:pt x="242737" y="242737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B21E8-20E8-4D69-8A6D-CAAFB1A42FAA}">
      <dsp:nvSpPr>
        <dsp:cNvPr id="0" name=""/>
        <dsp:cNvSpPr/>
      </dsp:nvSpPr>
      <dsp:spPr>
        <a:xfrm>
          <a:off x="486512" y="3502939"/>
          <a:ext cx="1941899" cy="1213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anklin Gothic Demi Cond" panose="020B0706030402020204" pitchFamily="34" charset="0"/>
            </a:rPr>
            <a:t>FinMin / Gov.</a:t>
          </a:r>
          <a:endParaRPr lang="en-US" sz="3400" kern="1200" dirty="0">
            <a:latin typeface="Franklin Gothic Demi Cond" panose="020B0706030402020204" pitchFamily="34" charset="0"/>
          </a:endParaRPr>
        </a:p>
      </dsp:txBody>
      <dsp:txXfrm>
        <a:off x="522060" y="3538487"/>
        <a:ext cx="1870803" cy="1142591"/>
      </dsp:txXfrm>
    </dsp:sp>
    <dsp:sp modelId="{9E52280C-6A3D-4DE0-A0D0-25E380C1C799}">
      <dsp:nvSpPr>
        <dsp:cNvPr id="0" name=""/>
        <dsp:cNvSpPr/>
      </dsp:nvSpPr>
      <dsp:spPr>
        <a:xfrm>
          <a:off x="243774" y="1682408"/>
          <a:ext cx="242737" cy="3944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44484"/>
              </a:lnTo>
              <a:lnTo>
                <a:pt x="242737" y="394448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594D35-5B0D-4D5A-8F93-E6E2FE991968}">
      <dsp:nvSpPr>
        <dsp:cNvPr id="0" name=""/>
        <dsp:cNvSpPr/>
      </dsp:nvSpPr>
      <dsp:spPr>
        <a:xfrm>
          <a:off x="486512" y="5020049"/>
          <a:ext cx="1941899" cy="1213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anklin Gothic Demi Cond" panose="020B0706030402020204" pitchFamily="34" charset="0"/>
            </a:rPr>
            <a:t>Annual Meet</a:t>
          </a:r>
          <a:endParaRPr lang="en-US" sz="3400" kern="1200" dirty="0">
            <a:latin typeface="Franklin Gothic Demi Cond" panose="020B0706030402020204" pitchFamily="34" charset="0"/>
          </a:endParaRPr>
        </a:p>
      </dsp:txBody>
      <dsp:txXfrm>
        <a:off x="522060" y="5055597"/>
        <a:ext cx="1870803" cy="1142591"/>
      </dsp:txXfrm>
    </dsp:sp>
    <dsp:sp modelId="{60B62826-76E8-4F39-81F3-60D586CF6474}">
      <dsp:nvSpPr>
        <dsp:cNvPr id="0" name=""/>
        <dsp:cNvSpPr/>
      </dsp:nvSpPr>
      <dsp:spPr>
        <a:xfrm>
          <a:off x="3035256" y="468721"/>
          <a:ext cx="2427374" cy="1213687"/>
        </a:xfrm>
        <a:prstGeom prst="roundRect">
          <a:avLst>
            <a:gd name="adj" fmla="val 1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>
              <a:latin typeface="Franklin Gothic Demi Cond" panose="020B0706030402020204" pitchFamily="34" charset="0"/>
            </a:rPr>
            <a:t> </a:t>
          </a:r>
          <a:r>
            <a:rPr lang="en-US" sz="4600" kern="1200" dirty="0" err="1" smtClean="0">
              <a:latin typeface="Franklin Gothic Demi Cond" panose="020B0706030402020204" pitchFamily="34" charset="0"/>
            </a:rPr>
            <a:t>Xo.Board</a:t>
          </a:r>
          <a:endParaRPr lang="en-US" sz="4600" kern="1200" dirty="0">
            <a:latin typeface="Franklin Gothic Demi Cond" panose="020B0706030402020204" pitchFamily="34" charset="0"/>
          </a:endParaRPr>
        </a:p>
      </dsp:txBody>
      <dsp:txXfrm>
        <a:off x="3070804" y="504269"/>
        <a:ext cx="2356278" cy="1142591"/>
      </dsp:txXfrm>
    </dsp:sp>
    <dsp:sp modelId="{A3730A4E-3566-4250-9FA2-64CE589FC9C3}">
      <dsp:nvSpPr>
        <dsp:cNvPr id="0" name=""/>
        <dsp:cNvSpPr/>
      </dsp:nvSpPr>
      <dsp:spPr>
        <a:xfrm>
          <a:off x="6069474" y="468721"/>
          <a:ext cx="2427374" cy="1213687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>
              <a:latin typeface="Franklin Gothic Demi Cond" panose="020B0706030402020204" pitchFamily="34" charset="0"/>
            </a:rPr>
            <a:t>MD</a:t>
          </a:r>
          <a:endParaRPr lang="en-US" sz="4600" kern="1200" dirty="0">
            <a:latin typeface="Franklin Gothic Demi Cond" panose="020B0706030402020204" pitchFamily="34" charset="0"/>
          </a:endParaRPr>
        </a:p>
      </dsp:txBody>
      <dsp:txXfrm>
        <a:off x="6105022" y="504269"/>
        <a:ext cx="2356278" cy="11425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4992CF-6D8A-4173-A324-DB17663B94F8}">
      <dsp:nvSpPr>
        <dsp:cNvPr id="0" name=""/>
        <dsp:cNvSpPr/>
      </dsp:nvSpPr>
      <dsp:spPr>
        <a:xfrm>
          <a:off x="1037" y="468721"/>
          <a:ext cx="2427374" cy="12136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err="1" smtClean="0">
              <a:latin typeface="Franklin Gothic Demi Cond" panose="020B0706030402020204" pitchFamily="34" charset="0"/>
            </a:rPr>
            <a:t>BoD</a:t>
          </a:r>
          <a:endParaRPr lang="en-US" sz="4600" kern="1200" dirty="0">
            <a:latin typeface="Franklin Gothic Demi Cond" panose="020B0706030402020204" pitchFamily="34" charset="0"/>
          </a:endParaRPr>
        </a:p>
      </dsp:txBody>
      <dsp:txXfrm>
        <a:off x="36585" y="504269"/>
        <a:ext cx="2356278" cy="1142591"/>
      </dsp:txXfrm>
    </dsp:sp>
    <dsp:sp modelId="{8D122F58-0BC8-4275-A229-0E4A984DA6FF}">
      <dsp:nvSpPr>
        <dsp:cNvPr id="0" name=""/>
        <dsp:cNvSpPr/>
      </dsp:nvSpPr>
      <dsp:spPr>
        <a:xfrm>
          <a:off x="243774" y="1682408"/>
          <a:ext cx="242737" cy="910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0265"/>
              </a:lnTo>
              <a:lnTo>
                <a:pt x="242737" y="91026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723083-7D44-4773-9AB8-34F3AE836C8B}">
      <dsp:nvSpPr>
        <dsp:cNvPr id="0" name=""/>
        <dsp:cNvSpPr/>
      </dsp:nvSpPr>
      <dsp:spPr>
        <a:xfrm>
          <a:off x="486512" y="1985830"/>
          <a:ext cx="1941899" cy="1213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anklin Gothic Demi Cond" panose="020B0706030402020204" pitchFamily="34" charset="0"/>
            </a:rPr>
            <a:t>All nations (188)</a:t>
          </a:r>
          <a:endParaRPr lang="en-US" sz="3400" kern="1200" dirty="0">
            <a:latin typeface="Franklin Gothic Demi Cond" panose="020B0706030402020204" pitchFamily="34" charset="0"/>
          </a:endParaRPr>
        </a:p>
      </dsp:txBody>
      <dsp:txXfrm>
        <a:off x="522060" y="2021378"/>
        <a:ext cx="1870803" cy="1142591"/>
      </dsp:txXfrm>
    </dsp:sp>
    <dsp:sp modelId="{BE5CEC57-7B77-4F39-BCF8-886E6C50764B}">
      <dsp:nvSpPr>
        <dsp:cNvPr id="0" name=""/>
        <dsp:cNvSpPr/>
      </dsp:nvSpPr>
      <dsp:spPr>
        <a:xfrm>
          <a:off x="243774" y="1682408"/>
          <a:ext cx="242737" cy="2427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7374"/>
              </a:lnTo>
              <a:lnTo>
                <a:pt x="242737" y="242737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B21E8-20E8-4D69-8A6D-CAAFB1A42FAA}">
      <dsp:nvSpPr>
        <dsp:cNvPr id="0" name=""/>
        <dsp:cNvSpPr/>
      </dsp:nvSpPr>
      <dsp:spPr>
        <a:xfrm>
          <a:off x="486512" y="3502939"/>
          <a:ext cx="1941899" cy="1213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1470669"/>
              <a:satOff val="-2046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anklin Gothic Demi Cond" panose="020B0706030402020204" pitchFamily="34" charset="0"/>
            </a:rPr>
            <a:t>FinMin / Gov.</a:t>
          </a:r>
          <a:endParaRPr lang="en-US" sz="3400" kern="1200" dirty="0">
            <a:latin typeface="Franklin Gothic Demi Cond" panose="020B0706030402020204" pitchFamily="34" charset="0"/>
          </a:endParaRPr>
        </a:p>
      </dsp:txBody>
      <dsp:txXfrm>
        <a:off x="522060" y="3538487"/>
        <a:ext cx="1870803" cy="1142591"/>
      </dsp:txXfrm>
    </dsp:sp>
    <dsp:sp modelId="{9E52280C-6A3D-4DE0-A0D0-25E380C1C799}">
      <dsp:nvSpPr>
        <dsp:cNvPr id="0" name=""/>
        <dsp:cNvSpPr/>
      </dsp:nvSpPr>
      <dsp:spPr>
        <a:xfrm>
          <a:off x="243774" y="1682408"/>
          <a:ext cx="242737" cy="3944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44484"/>
              </a:lnTo>
              <a:lnTo>
                <a:pt x="242737" y="394448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594D35-5B0D-4D5A-8F93-E6E2FE991968}">
      <dsp:nvSpPr>
        <dsp:cNvPr id="0" name=""/>
        <dsp:cNvSpPr/>
      </dsp:nvSpPr>
      <dsp:spPr>
        <a:xfrm>
          <a:off x="486512" y="5020049"/>
          <a:ext cx="1941899" cy="1213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2941338"/>
              <a:satOff val="-4091"/>
              <a:lumOff val="-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anklin Gothic Demi Cond" panose="020B0706030402020204" pitchFamily="34" charset="0"/>
            </a:rPr>
            <a:t>Annual Meet</a:t>
          </a:r>
          <a:endParaRPr lang="en-US" sz="3400" kern="1200" dirty="0">
            <a:latin typeface="Franklin Gothic Demi Cond" panose="020B0706030402020204" pitchFamily="34" charset="0"/>
          </a:endParaRPr>
        </a:p>
      </dsp:txBody>
      <dsp:txXfrm>
        <a:off x="522060" y="5055597"/>
        <a:ext cx="1870803" cy="1142591"/>
      </dsp:txXfrm>
    </dsp:sp>
    <dsp:sp modelId="{60B62826-76E8-4F39-81F3-60D586CF6474}">
      <dsp:nvSpPr>
        <dsp:cNvPr id="0" name=""/>
        <dsp:cNvSpPr/>
      </dsp:nvSpPr>
      <dsp:spPr>
        <a:xfrm>
          <a:off x="3035256" y="468721"/>
          <a:ext cx="2427374" cy="1213687"/>
        </a:xfrm>
        <a:prstGeom prst="roundRect">
          <a:avLst>
            <a:gd name="adj" fmla="val 1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>
              <a:latin typeface="Franklin Gothic Demi Cond" panose="020B0706030402020204" pitchFamily="34" charset="0"/>
            </a:rPr>
            <a:t> </a:t>
          </a:r>
          <a:r>
            <a:rPr lang="en-US" sz="4600" kern="1200" dirty="0" err="1" smtClean="0">
              <a:latin typeface="Franklin Gothic Demi Cond" panose="020B0706030402020204" pitchFamily="34" charset="0"/>
            </a:rPr>
            <a:t>Xo.Board</a:t>
          </a:r>
          <a:endParaRPr lang="en-US" sz="4600" kern="1200" dirty="0">
            <a:latin typeface="Franklin Gothic Demi Cond" panose="020B0706030402020204" pitchFamily="34" charset="0"/>
          </a:endParaRPr>
        </a:p>
      </dsp:txBody>
      <dsp:txXfrm>
        <a:off x="3070804" y="504269"/>
        <a:ext cx="2356278" cy="1142591"/>
      </dsp:txXfrm>
    </dsp:sp>
    <dsp:sp modelId="{2831CD48-2FBD-4B88-AD3A-94581413FFA4}">
      <dsp:nvSpPr>
        <dsp:cNvPr id="0" name=""/>
        <dsp:cNvSpPr/>
      </dsp:nvSpPr>
      <dsp:spPr>
        <a:xfrm>
          <a:off x="3277993" y="1682408"/>
          <a:ext cx="242737" cy="910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0265"/>
              </a:lnTo>
              <a:lnTo>
                <a:pt x="242737" y="91026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B7280-D8F6-4BDA-A9D1-24F90CFD1DDB}">
      <dsp:nvSpPr>
        <dsp:cNvPr id="0" name=""/>
        <dsp:cNvSpPr/>
      </dsp:nvSpPr>
      <dsp:spPr>
        <a:xfrm>
          <a:off x="3520731" y="1985830"/>
          <a:ext cx="1941899" cy="1213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4412007"/>
              <a:satOff val="-6137"/>
              <a:lumOff val="-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anklin Gothic Demi Cond" panose="020B0706030402020204" pitchFamily="34" charset="0"/>
            </a:rPr>
            <a:t>Daily work</a:t>
          </a:r>
          <a:endParaRPr lang="en-US" sz="3400" kern="1200" dirty="0">
            <a:latin typeface="Franklin Gothic Demi Cond" panose="020B0706030402020204" pitchFamily="34" charset="0"/>
          </a:endParaRPr>
        </a:p>
      </dsp:txBody>
      <dsp:txXfrm>
        <a:off x="3556279" y="2021378"/>
        <a:ext cx="1870803" cy="1142591"/>
      </dsp:txXfrm>
    </dsp:sp>
    <dsp:sp modelId="{ECD3962D-5C14-4815-B41A-54AEAA35D85D}">
      <dsp:nvSpPr>
        <dsp:cNvPr id="0" name=""/>
        <dsp:cNvSpPr/>
      </dsp:nvSpPr>
      <dsp:spPr>
        <a:xfrm>
          <a:off x="3277993" y="1682408"/>
          <a:ext cx="242737" cy="2427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7374"/>
              </a:lnTo>
              <a:lnTo>
                <a:pt x="242737" y="242737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5D4B3-A439-4DF7-9C25-AF7AE2E4DAC6}">
      <dsp:nvSpPr>
        <dsp:cNvPr id="0" name=""/>
        <dsp:cNvSpPr/>
      </dsp:nvSpPr>
      <dsp:spPr>
        <a:xfrm>
          <a:off x="3520731" y="3502939"/>
          <a:ext cx="1941899" cy="1213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5882676"/>
              <a:satOff val="-8182"/>
              <a:lumOff val="-31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anklin Gothic Demi Cond" panose="020B0706030402020204" pitchFamily="34" charset="0"/>
            </a:rPr>
            <a:t>24 members:</a:t>
          </a:r>
          <a:endParaRPr lang="en-US" sz="3400" kern="1200" dirty="0">
            <a:latin typeface="Franklin Gothic Demi Cond" panose="020B0706030402020204" pitchFamily="34" charset="0"/>
          </a:endParaRPr>
        </a:p>
      </dsp:txBody>
      <dsp:txXfrm>
        <a:off x="3556279" y="3538487"/>
        <a:ext cx="1870803" cy="1142591"/>
      </dsp:txXfrm>
    </dsp:sp>
    <dsp:sp modelId="{0C34B3AE-1B28-4B4B-900B-F24121E7F95A}">
      <dsp:nvSpPr>
        <dsp:cNvPr id="0" name=""/>
        <dsp:cNvSpPr/>
      </dsp:nvSpPr>
      <dsp:spPr>
        <a:xfrm>
          <a:off x="3277993" y="1682408"/>
          <a:ext cx="242737" cy="3944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44484"/>
              </a:lnTo>
              <a:lnTo>
                <a:pt x="242737" y="394448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0366D1-D980-42BF-A92B-B3F1357CCB54}">
      <dsp:nvSpPr>
        <dsp:cNvPr id="0" name=""/>
        <dsp:cNvSpPr/>
      </dsp:nvSpPr>
      <dsp:spPr>
        <a:xfrm>
          <a:off x="3520731" y="5020049"/>
          <a:ext cx="1941899" cy="1213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anklin Gothic Demi Cond" panose="020B0706030402020204" pitchFamily="34" charset="0"/>
            </a:rPr>
            <a:t>5 reserved</a:t>
          </a:r>
          <a:endParaRPr lang="en-US" sz="3400" kern="1200" dirty="0">
            <a:latin typeface="Franklin Gothic Demi Cond" panose="020B0706030402020204" pitchFamily="34" charset="0"/>
          </a:endParaRPr>
        </a:p>
      </dsp:txBody>
      <dsp:txXfrm>
        <a:off x="3556279" y="5055597"/>
        <a:ext cx="1870803" cy="1142591"/>
      </dsp:txXfrm>
    </dsp:sp>
    <dsp:sp modelId="{A3730A4E-3566-4250-9FA2-64CE589FC9C3}">
      <dsp:nvSpPr>
        <dsp:cNvPr id="0" name=""/>
        <dsp:cNvSpPr/>
      </dsp:nvSpPr>
      <dsp:spPr>
        <a:xfrm>
          <a:off x="6069474" y="468721"/>
          <a:ext cx="2427374" cy="1213687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>
              <a:latin typeface="Franklin Gothic Demi Cond" panose="020B0706030402020204" pitchFamily="34" charset="0"/>
            </a:rPr>
            <a:t>MD</a:t>
          </a:r>
          <a:endParaRPr lang="en-US" sz="4600" kern="1200" dirty="0">
            <a:latin typeface="Franklin Gothic Demi Cond" panose="020B0706030402020204" pitchFamily="34" charset="0"/>
          </a:endParaRPr>
        </a:p>
      </dsp:txBody>
      <dsp:txXfrm>
        <a:off x="6105022" y="504269"/>
        <a:ext cx="2356278" cy="11425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4992CF-6D8A-4173-A324-DB17663B94F8}">
      <dsp:nvSpPr>
        <dsp:cNvPr id="0" name=""/>
        <dsp:cNvSpPr/>
      </dsp:nvSpPr>
      <dsp:spPr>
        <a:xfrm>
          <a:off x="1037" y="468721"/>
          <a:ext cx="2427374" cy="12136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err="1" smtClean="0">
              <a:latin typeface="Franklin Gothic Demi Cond" panose="020B0706030402020204" pitchFamily="34" charset="0"/>
            </a:rPr>
            <a:t>BoD</a:t>
          </a:r>
          <a:endParaRPr lang="en-US" sz="4600" kern="1200" dirty="0">
            <a:latin typeface="Franklin Gothic Demi Cond" panose="020B0706030402020204" pitchFamily="34" charset="0"/>
          </a:endParaRPr>
        </a:p>
      </dsp:txBody>
      <dsp:txXfrm>
        <a:off x="36585" y="504269"/>
        <a:ext cx="2356278" cy="1142591"/>
      </dsp:txXfrm>
    </dsp:sp>
    <dsp:sp modelId="{8D122F58-0BC8-4275-A229-0E4A984DA6FF}">
      <dsp:nvSpPr>
        <dsp:cNvPr id="0" name=""/>
        <dsp:cNvSpPr/>
      </dsp:nvSpPr>
      <dsp:spPr>
        <a:xfrm>
          <a:off x="243774" y="1682408"/>
          <a:ext cx="242737" cy="910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0265"/>
              </a:lnTo>
              <a:lnTo>
                <a:pt x="242737" y="91026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723083-7D44-4773-9AB8-34F3AE836C8B}">
      <dsp:nvSpPr>
        <dsp:cNvPr id="0" name=""/>
        <dsp:cNvSpPr/>
      </dsp:nvSpPr>
      <dsp:spPr>
        <a:xfrm>
          <a:off x="486512" y="1985830"/>
          <a:ext cx="1941899" cy="1213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Franklin Gothic Demi Cond" panose="020B0706030402020204" pitchFamily="34" charset="0"/>
            </a:rPr>
            <a:t>All nations (188)</a:t>
          </a:r>
          <a:endParaRPr lang="en-US" sz="2700" kern="1200" dirty="0">
            <a:latin typeface="Franklin Gothic Demi Cond" panose="020B0706030402020204" pitchFamily="34" charset="0"/>
          </a:endParaRPr>
        </a:p>
      </dsp:txBody>
      <dsp:txXfrm>
        <a:off x="522060" y="2021378"/>
        <a:ext cx="1870803" cy="1142591"/>
      </dsp:txXfrm>
    </dsp:sp>
    <dsp:sp modelId="{BE5CEC57-7B77-4F39-BCF8-886E6C50764B}">
      <dsp:nvSpPr>
        <dsp:cNvPr id="0" name=""/>
        <dsp:cNvSpPr/>
      </dsp:nvSpPr>
      <dsp:spPr>
        <a:xfrm>
          <a:off x="243774" y="1682408"/>
          <a:ext cx="242737" cy="2427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7374"/>
              </a:lnTo>
              <a:lnTo>
                <a:pt x="242737" y="242737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B21E8-20E8-4D69-8A6D-CAAFB1A42FAA}">
      <dsp:nvSpPr>
        <dsp:cNvPr id="0" name=""/>
        <dsp:cNvSpPr/>
      </dsp:nvSpPr>
      <dsp:spPr>
        <a:xfrm>
          <a:off x="486512" y="3502939"/>
          <a:ext cx="1941899" cy="1213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19168"/>
              <a:satOff val="-1278"/>
              <a:lumOff val="-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Franklin Gothic Demi Cond" panose="020B0706030402020204" pitchFamily="34" charset="0"/>
            </a:rPr>
            <a:t>FinMin / Gov.</a:t>
          </a:r>
          <a:endParaRPr lang="en-US" sz="2700" kern="1200" dirty="0">
            <a:latin typeface="Franklin Gothic Demi Cond" panose="020B0706030402020204" pitchFamily="34" charset="0"/>
          </a:endParaRPr>
        </a:p>
      </dsp:txBody>
      <dsp:txXfrm>
        <a:off x="522060" y="3538487"/>
        <a:ext cx="1870803" cy="1142591"/>
      </dsp:txXfrm>
    </dsp:sp>
    <dsp:sp modelId="{9E52280C-6A3D-4DE0-A0D0-25E380C1C799}">
      <dsp:nvSpPr>
        <dsp:cNvPr id="0" name=""/>
        <dsp:cNvSpPr/>
      </dsp:nvSpPr>
      <dsp:spPr>
        <a:xfrm>
          <a:off x="243774" y="1682408"/>
          <a:ext cx="242737" cy="3944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44484"/>
              </a:lnTo>
              <a:lnTo>
                <a:pt x="242737" y="394448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594D35-5B0D-4D5A-8F93-E6E2FE991968}">
      <dsp:nvSpPr>
        <dsp:cNvPr id="0" name=""/>
        <dsp:cNvSpPr/>
      </dsp:nvSpPr>
      <dsp:spPr>
        <a:xfrm>
          <a:off x="486512" y="5020049"/>
          <a:ext cx="1941899" cy="1213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Franklin Gothic Demi Cond" panose="020B0706030402020204" pitchFamily="34" charset="0"/>
            </a:rPr>
            <a:t>Annual Meet</a:t>
          </a:r>
          <a:endParaRPr lang="en-US" sz="2700" kern="1200" dirty="0">
            <a:latin typeface="Franklin Gothic Demi Cond" panose="020B0706030402020204" pitchFamily="34" charset="0"/>
          </a:endParaRPr>
        </a:p>
      </dsp:txBody>
      <dsp:txXfrm>
        <a:off x="522060" y="5055597"/>
        <a:ext cx="1870803" cy="1142591"/>
      </dsp:txXfrm>
    </dsp:sp>
    <dsp:sp modelId="{60B62826-76E8-4F39-81F3-60D586CF6474}">
      <dsp:nvSpPr>
        <dsp:cNvPr id="0" name=""/>
        <dsp:cNvSpPr/>
      </dsp:nvSpPr>
      <dsp:spPr>
        <a:xfrm>
          <a:off x="3035256" y="468721"/>
          <a:ext cx="2427374" cy="1213687"/>
        </a:xfrm>
        <a:prstGeom prst="roundRect">
          <a:avLst>
            <a:gd name="adj" fmla="val 1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>
              <a:latin typeface="Franklin Gothic Demi Cond" panose="020B0706030402020204" pitchFamily="34" charset="0"/>
            </a:rPr>
            <a:t> </a:t>
          </a:r>
          <a:r>
            <a:rPr lang="en-US" sz="4600" kern="1200" dirty="0" err="1" smtClean="0">
              <a:latin typeface="Franklin Gothic Demi Cond" panose="020B0706030402020204" pitchFamily="34" charset="0"/>
            </a:rPr>
            <a:t>Xo.Board</a:t>
          </a:r>
          <a:endParaRPr lang="en-US" sz="4600" kern="1200" dirty="0">
            <a:latin typeface="Franklin Gothic Demi Cond" panose="020B0706030402020204" pitchFamily="34" charset="0"/>
          </a:endParaRPr>
        </a:p>
      </dsp:txBody>
      <dsp:txXfrm>
        <a:off x="3070804" y="504269"/>
        <a:ext cx="2356278" cy="1142591"/>
      </dsp:txXfrm>
    </dsp:sp>
    <dsp:sp modelId="{2831CD48-2FBD-4B88-AD3A-94581413FFA4}">
      <dsp:nvSpPr>
        <dsp:cNvPr id="0" name=""/>
        <dsp:cNvSpPr/>
      </dsp:nvSpPr>
      <dsp:spPr>
        <a:xfrm>
          <a:off x="3277993" y="1682408"/>
          <a:ext cx="242737" cy="910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0265"/>
              </a:lnTo>
              <a:lnTo>
                <a:pt x="242737" y="91026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B7280-D8F6-4BDA-A9D1-24F90CFD1DDB}">
      <dsp:nvSpPr>
        <dsp:cNvPr id="0" name=""/>
        <dsp:cNvSpPr/>
      </dsp:nvSpPr>
      <dsp:spPr>
        <a:xfrm>
          <a:off x="3520731" y="1985830"/>
          <a:ext cx="1941899" cy="1213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2757504"/>
              <a:satOff val="-3835"/>
              <a:lumOff val="-1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Franklin Gothic Demi Cond" panose="020B0706030402020204" pitchFamily="34" charset="0"/>
            </a:rPr>
            <a:t>Daily work</a:t>
          </a:r>
          <a:endParaRPr lang="en-US" sz="2700" kern="1200" dirty="0">
            <a:latin typeface="Franklin Gothic Demi Cond" panose="020B0706030402020204" pitchFamily="34" charset="0"/>
          </a:endParaRPr>
        </a:p>
      </dsp:txBody>
      <dsp:txXfrm>
        <a:off x="3556279" y="2021378"/>
        <a:ext cx="1870803" cy="1142591"/>
      </dsp:txXfrm>
    </dsp:sp>
    <dsp:sp modelId="{ECD3962D-5C14-4815-B41A-54AEAA35D85D}">
      <dsp:nvSpPr>
        <dsp:cNvPr id="0" name=""/>
        <dsp:cNvSpPr/>
      </dsp:nvSpPr>
      <dsp:spPr>
        <a:xfrm>
          <a:off x="3277993" y="1682408"/>
          <a:ext cx="242737" cy="2427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7374"/>
              </a:lnTo>
              <a:lnTo>
                <a:pt x="242737" y="242737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5D4B3-A439-4DF7-9C25-AF7AE2E4DAC6}">
      <dsp:nvSpPr>
        <dsp:cNvPr id="0" name=""/>
        <dsp:cNvSpPr/>
      </dsp:nvSpPr>
      <dsp:spPr>
        <a:xfrm>
          <a:off x="3520731" y="3502939"/>
          <a:ext cx="1941899" cy="1213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Franklin Gothic Demi Cond" panose="020B0706030402020204" pitchFamily="34" charset="0"/>
            </a:rPr>
            <a:t>24 members:</a:t>
          </a:r>
          <a:endParaRPr lang="en-US" sz="2700" kern="1200" dirty="0">
            <a:latin typeface="Franklin Gothic Demi Cond" panose="020B0706030402020204" pitchFamily="34" charset="0"/>
          </a:endParaRPr>
        </a:p>
      </dsp:txBody>
      <dsp:txXfrm>
        <a:off x="3556279" y="3538487"/>
        <a:ext cx="1870803" cy="1142591"/>
      </dsp:txXfrm>
    </dsp:sp>
    <dsp:sp modelId="{0C34B3AE-1B28-4B4B-900B-F24121E7F95A}">
      <dsp:nvSpPr>
        <dsp:cNvPr id="0" name=""/>
        <dsp:cNvSpPr/>
      </dsp:nvSpPr>
      <dsp:spPr>
        <a:xfrm>
          <a:off x="3277993" y="1682408"/>
          <a:ext cx="242737" cy="3944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44484"/>
              </a:lnTo>
              <a:lnTo>
                <a:pt x="242737" y="394448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0366D1-D980-42BF-A92B-B3F1357CCB54}">
      <dsp:nvSpPr>
        <dsp:cNvPr id="0" name=""/>
        <dsp:cNvSpPr/>
      </dsp:nvSpPr>
      <dsp:spPr>
        <a:xfrm>
          <a:off x="3520731" y="5020049"/>
          <a:ext cx="1941899" cy="1213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4595840"/>
              <a:satOff val="-6392"/>
              <a:lumOff val="-2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Franklin Gothic Demi Cond" panose="020B0706030402020204" pitchFamily="34" charset="0"/>
            </a:rPr>
            <a:t>5 reserved</a:t>
          </a:r>
          <a:endParaRPr lang="en-US" sz="2700" kern="1200" dirty="0">
            <a:latin typeface="Franklin Gothic Demi Cond" panose="020B0706030402020204" pitchFamily="34" charset="0"/>
          </a:endParaRPr>
        </a:p>
      </dsp:txBody>
      <dsp:txXfrm>
        <a:off x="3556279" y="5055597"/>
        <a:ext cx="1870803" cy="1142591"/>
      </dsp:txXfrm>
    </dsp:sp>
    <dsp:sp modelId="{A3730A4E-3566-4250-9FA2-64CE589FC9C3}">
      <dsp:nvSpPr>
        <dsp:cNvPr id="0" name=""/>
        <dsp:cNvSpPr/>
      </dsp:nvSpPr>
      <dsp:spPr>
        <a:xfrm>
          <a:off x="6069474" y="468721"/>
          <a:ext cx="2427374" cy="1213687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>
              <a:latin typeface="Franklin Gothic Demi Cond" panose="020B0706030402020204" pitchFamily="34" charset="0"/>
            </a:rPr>
            <a:t>MD</a:t>
          </a:r>
          <a:endParaRPr lang="en-US" sz="4600" kern="1200" dirty="0">
            <a:latin typeface="Franklin Gothic Demi Cond" panose="020B0706030402020204" pitchFamily="34" charset="0"/>
          </a:endParaRPr>
        </a:p>
      </dsp:txBody>
      <dsp:txXfrm>
        <a:off x="6105022" y="504269"/>
        <a:ext cx="2356278" cy="1142591"/>
      </dsp:txXfrm>
    </dsp:sp>
    <dsp:sp modelId="{78BAF6F9-6EC0-444F-801B-3E56A1AB14EE}">
      <dsp:nvSpPr>
        <dsp:cNvPr id="0" name=""/>
        <dsp:cNvSpPr/>
      </dsp:nvSpPr>
      <dsp:spPr>
        <a:xfrm>
          <a:off x="6312212" y="1682408"/>
          <a:ext cx="242737" cy="910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0265"/>
              </a:lnTo>
              <a:lnTo>
                <a:pt x="242737" y="91026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7C0887-5013-4ABB-B9E3-0D73AC66CAB7}">
      <dsp:nvSpPr>
        <dsp:cNvPr id="0" name=""/>
        <dsp:cNvSpPr/>
      </dsp:nvSpPr>
      <dsp:spPr>
        <a:xfrm>
          <a:off x="6554949" y="1985830"/>
          <a:ext cx="1941899" cy="1213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Franklin Gothic Demi Cond" panose="020B0706030402020204" pitchFamily="34" charset="0"/>
            </a:rPr>
            <a:t>5 year (reappoint Yes)</a:t>
          </a:r>
          <a:endParaRPr lang="en-US" sz="2700" kern="1200" dirty="0">
            <a:latin typeface="Franklin Gothic Demi Cond" panose="020B0706030402020204" pitchFamily="34" charset="0"/>
          </a:endParaRPr>
        </a:p>
      </dsp:txBody>
      <dsp:txXfrm>
        <a:off x="6590497" y="2021378"/>
        <a:ext cx="1870803" cy="1142591"/>
      </dsp:txXfrm>
    </dsp:sp>
    <dsp:sp modelId="{97160CDE-DB15-446C-95B0-7F6E7C345F0A}">
      <dsp:nvSpPr>
        <dsp:cNvPr id="0" name=""/>
        <dsp:cNvSpPr/>
      </dsp:nvSpPr>
      <dsp:spPr>
        <a:xfrm>
          <a:off x="6312212" y="1682408"/>
          <a:ext cx="242737" cy="2427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7374"/>
              </a:lnTo>
              <a:lnTo>
                <a:pt x="242737" y="242737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0C06F5-7C02-4933-B151-89896DCBD479}">
      <dsp:nvSpPr>
        <dsp:cNvPr id="0" name=""/>
        <dsp:cNvSpPr/>
      </dsp:nvSpPr>
      <dsp:spPr>
        <a:xfrm>
          <a:off x="6554949" y="3502939"/>
          <a:ext cx="1941899" cy="1213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6434176"/>
              <a:satOff val="-8949"/>
              <a:lumOff val="-3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Franklin Gothic Demi Cond" panose="020B0706030402020204" pitchFamily="34" charset="0"/>
            </a:rPr>
            <a:t>Washington</a:t>
          </a:r>
          <a:endParaRPr lang="en-US" sz="2700" kern="1200" dirty="0">
            <a:latin typeface="Franklin Gothic Demi Cond" panose="020B0706030402020204" pitchFamily="34" charset="0"/>
          </a:endParaRPr>
        </a:p>
      </dsp:txBody>
      <dsp:txXfrm>
        <a:off x="6590497" y="3538487"/>
        <a:ext cx="1870803" cy="1142591"/>
      </dsp:txXfrm>
    </dsp:sp>
    <dsp:sp modelId="{CFD38BB1-650F-4D93-AA53-CE6D81AFD02E}">
      <dsp:nvSpPr>
        <dsp:cNvPr id="0" name=""/>
        <dsp:cNvSpPr/>
      </dsp:nvSpPr>
      <dsp:spPr>
        <a:xfrm>
          <a:off x="6312212" y="1682408"/>
          <a:ext cx="242737" cy="3944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44484"/>
              </a:lnTo>
              <a:lnTo>
                <a:pt x="242737" y="394448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7D26D-156D-41CD-93F8-44A9956AC7E6}">
      <dsp:nvSpPr>
        <dsp:cNvPr id="0" name=""/>
        <dsp:cNvSpPr/>
      </dsp:nvSpPr>
      <dsp:spPr>
        <a:xfrm>
          <a:off x="6554949" y="5020049"/>
          <a:ext cx="1941899" cy="1213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Franklin Gothic Demi Cond" panose="020B0706030402020204" pitchFamily="34" charset="0"/>
            </a:rPr>
            <a:t>+Staff</a:t>
          </a:r>
          <a:endParaRPr lang="en-US" sz="2700" kern="1200" dirty="0">
            <a:latin typeface="Franklin Gothic Demi Cond" panose="020B0706030402020204" pitchFamily="34" charset="0"/>
          </a:endParaRPr>
        </a:p>
      </dsp:txBody>
      <dsp:txXfrm>
        <a:off x="6590497" y="5055597"/>
        <a:ext cx="1870803" cy="11425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795CB-6B7C-4E1B-83B5-0CBEA67357C8}">
      <dsp:nvSpPr>
        <dsp:cNvPr id="0" name=""/>
        <dsp:cNvSpPr/>
      </dsp:nvSpPr>
      <dsp:spPr>
        <a:xfrm>
          <a:off x="330719" y="1131220"/>
          <a:ext cx="2896288" cy="1846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Bretton </a:t>
          </a:r>
          <a:br>
            <a:rPr lang="en-US" sz="3200" kern="1200" dirty="0" smtClean="0">
              <a:latin typeface="Franklin Gothic Demi Cond" panose="020B0706030402020204" pitchFamily="34" charset="0"/>
            </a:rPr>
          </a:br>
          <a:r>
            <a:rPr lang="en-US" sz="3200" kern="1200" dirty="0" smtClean="0">
              <a:latin typeface="Franklin Gothic Demi Cond" panose="020B0706030402020204" pitchFamily="34" charset="0"/>
            </a:rPr>
            <a:t>Woods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New Hampshire </a:t>
          </a:r>
          <a:br>
            <a:rPr lang="en-US" sz="3200" kern="1200" dirty="0" smtClean="0">
              <a:latin typeface="Franklin Gothic Demi Cond" panose="020B0706030402020204" pitchFamily="34" charset="0"/>
            </a:rPr>
          </a:br>
          <a:r>
            <a:rPr lang="en-US" sz="3200" kern="1200" dirty="0" smtClean="0">
              <a:latin typeface="Franklin Gothic Demi Cond" panose="020B0706030402020204" pitchFamily="34" charset="0"/>
            </a:rPr>
            <a:t>1944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384801" y="1185302"/>
        <a:ext cx="2788124" cy="1738318"/>
      </dsp:txXfrm>
    </dsp:sp>
    <dsp:sp modelId="{935482D8-F9E5-426C-ACFE-7DE35A0A28AA}">
      <dsp:nvSpPr>
        <dsp:cNvPr id="0" name=""/>
        <dsp:cNvSpPr/>
      </dsp:nvSpPr>
      <dsp:spPr>
        <a:xfrm rot="18289469">
          <a:off x="2853710" y="1318788"/>
          <a:ext cx="1740576" cy="42497"/>
        </a:xfrm>
        <a:custGeom>
          <a:avLst/>
          <a:gdLst/>
          <a:ahLst/>
          <a:cxnLst/>
          <a:rect l="0" t="0" r="0" b="0"/>
          <a:pathLst>
            <a:path>
              <a:moveTo>
                <a:pt x="0" y="21248"/>
              </a:moveTo>
              <a:lnTo>
                <a:pt x="1740576" y="21248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Franklin Gothic Demi Cond" panose="020B0706030402020204" pitchFamily="34" charset="0"/>
          </a:endParaRPr>
        </a:p>
      </dsp:txBody>
      <dsp:txXfrm>
        <a:off x="3680484" y="1296522"/>
        <a:ext cx="87028" cy="87028"/>
      </dsp:txXfrm>
    </dsp:sp>
    <dsp:sp modelId="{971ED94D-6C25-4C86-966F-72CF334757E2}">
      <dsp:nvSpPr>
        <dsp:cNvPr id="0" name=""/>
        <dsp:cNvSpPr/>
      </dsp:nvSpPr>
      <dsp:spPr>
        <a:xfrm>
          <a:off x="4220990" y="4374"/>
          <a:ext cx="2484954" cy="12424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World </a:t>
          </a:r>
          <a:br>
            <a:rPr lang="en-US" sz="3200" kern="1200" dirty="0" smtClean="0">
              <a:latin typeface="Franklin Gothic Demi Cond" panose="020B0706030402020204" pitchFamily="34" charset="0"/>
            </a:rPr>
          </a:br>
          <a:r>
            <a:rPr lang="en-US" sz="3200" kern="1200" dirty="0" smtClean="0">
              <a:latin typeface="Franklin Gothic Demi Cond" panose="020B0706030402020204" pitchFamily="34" charset="0"/>
            </a:rPr>
            <a:t>Bank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4257381" y="40765"/>
        <a:ext cx="2412172" cy="1169695"/>
      </dsp:txXfrm>
    </dsp:sp>
    <dsp:sp modelId="{4718F3C6-FF0D-4E97-8CFB-2422A0C8BE4A}">
      <dsp:nvSpPr>
        <dsp:cNvPr id="0" name=""/>
        <dsp:cNvSpPr/>
      </dsp:nvSpPr>
      <dsp:spPr>
        <a:xfrm>
          <a:off x="3227008" y="2033212"/>
          <a:ext cx="993981" cy="42497"/>
        </a:xfrm>
        <a:custGeom>
          <a:avLst/>
          <a:gdLst/>
          <a:ahLst/>
          <a:cxnLst/>
          <a:rect l="0" t="0" r="0" b="0"/>
          <a:pathLst>
            <a:path>
              <a:moveTo>
                <a:pt x="0" y="21248"/>
              </a:moveTo>
              <a:lnTo>
                <a:pt x="993981" y="21248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Franklin Gothic Demi Cond" panose="020B0706030402020204" pitchFamily="34" charset="0"/>
          </a:endParaRPr>
        </a:p>
      </dsp:txBody>
      <dsp:txXfrm>
        <a:off x="3699149" y="2029611"/>
        <a:ext cx="49699" cy="49699"/>
      </dsp:txXfrm>
    </dsp:sp>
    <dsp:sp modelId="{5EEEBE3F-5FBA-46E0-9F6E-D2E447B64684}">
      <dsp:nvSpPr>
        <dsp:cNvPr id="0" name=""/>
        <dsp:cNvSpPr/>
      </dsp:nvSpPr>
      <dsp:spPr>
        <a:xfrm>
          <a:off x="4220990" y="1433222"/>
          <a:ext cx="2484954" cy="12424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IMF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4257381" y="1469613"/>
        <a:ext cx="2412172" cy="1169695"/>
      </dsp:txXfrm>
    </dsp:sp>
    <dsp:sp modelId="{D53B45A7-3ADB-46D4-9056-4F052D0AB852}">
      <dsp:nvSpPr>
        <dsp:cNvPr id="0" name=""/>
        <dsp:cNvSpPr/>
      </dsp:nvSpPr>
      <dsp:spPr>
        <a:xfrm rot="3278205">
          <a:off x="2865279" y="2733497"/>
          <a:ext cx="1717438" cy="42497"/>
        </a:xfrm>
        <a:custGeom>
          <a:avLst/>
          <a:gdLst/>
          <a:ahLst/>
          <a:cxnLst/>
          <a:rect l="0" t="0" r="0" b="0"/>
          <a:pathLst>
            <a:path>
              <a:moveTo>
                <a:pt x="0" y="21248"/>
              </a:moveTo>
              <a:lnTo>
                <a:pt x="1717438" y="21248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Franklin Gothic Demi Cond" panose="020B0706030402020204" pitchFamily="34" charset="0"/>
          </a:endParaRPr>
        </a:p>
      </dsp:txBody>
      <dsp:txXfrm>
        <a:off x="3681063" y="2711810"/>
        <a:ext cx="85871" cy="85871"/>
      </dsp:txXfrm>
    </dsp:sp>
    <dsp:sp modelId="{0531E08A-83B4-41AD-8DC3-0C0CCC0BA78A}">
      <dsp:nvSpPr>
        <dsp:cNvPr id="0" name=""/>
        <dsp:cNvSpPr/>
      </dsp:nvSpPr>
      <dsp:spPr>
        <a:xfrm>
          <a:off x="4220990" y="2833792"/>
          <a:ext cx="2484954" cy="12424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GATT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4257381" y="2870183"/>
        <a:ext cx="2412172" cy="1169695"/>
      </dsp:txXfrm>
    </dsp:sp>
    <dsp:sp modelId="{65751D66-B9B6-4DF3-8057-947B0C38C2AE}">
      <dsp:nvSpPr>
        <dsp:cNvPr id="0" name=""/>
        <dsp:cNvSpPr/>
      </dsp:nvSpPr>
      <dsp:spPr>
        <a:xfrm rot="97778">
          <a:off x="6705743" y="3447922"/>
          <a:ext cx="994383" cy="42497"/>
        </a:xfrm>
        <a:custGeom>
          <a:avLst/>
          <a:gdLst/>
          <a:ahLst/>
          <a:cxnLst/>
          <a:rect l="0" t="0" r="0" b="0"/>
          <a:pathLst>
            <a:path>
              <a:moveTo>
                <a:pt x="0" y="21248"/>
              </a:moveTo>
              <a:lnTo>
                <a:pt x="994383" y="2124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Franklin Gothic Demi Cond" panose="020B0706030402020204" pitchFamily="34" charset="0"/>
          </a:endParaRPr>
        </a:p>
      </dsp:txBody>
      <dsp:txXfrm>
        <a:off x="7178075" y="3444311"/>
        <a:ext cx="49719" cy="49719"/>
      </dsp:txXfrm>
    </dsp:sp>
    <dsp:sp modelId="{000BEA6C-F392-481F-86F6-FEF8162504C4}">
      <dsp:nvSpPr>
        <dsp:cNvPr id="0" name=""/>
        <dsp:cNvSpPr/>
      </dsp:nvSpPr>
      <dsp:spPr>
        <a:xfrm>
          <a:off x="7699926" y="1708431"/>
          <a:ext cx="2484954" cy="35497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Uruguay Round</a:t>
          </a:r>
          <a:br>
            <a:rPr lang="en-US" sz="3200" kern="1200" dirty="0" smtClean="0">
              <a:latin typeface="Franklin Gothic Demi Cond" panose="020B0706030402020204" pitchFamily="34" charset="0"/>
            </a:rPr>
          </a:br>
          <a:r>
            <a:rPr lang="en-US" sz="3200" kern="1200" dirty="0" smtClean="0">
              <a:latin typeface="Franklin Gothic Demi Cond" panose="020B0706030402020204" pitchFamily="34" charset="0"/>
            </a:rPr>
            <a:t>Marrakesh ’94</a:t>
          </a:r>
          <a:br>
            <a:rPr lang="en-US" sz="3200" kern="1200" dirty="0" smtClean="0">
              <a:latin typeface="Franklin Gothic Demi Cond" panose="020B0706030402020204" pitchFamily="34" charset="0"/>
            </a:rPr>
          </a:br>
          <a:r>
            <a:rPr lang="en-US" sz="3200" kern="1200" dirty="0" smtClean="0">
              <a:latin typeface="Franklin Gothic Demi Cond" panose="020B0706030402020204" pitchFamily="34" charset="0"/>
            </a:rPr>
            <a:t>WTO ’95</a:t>
          </a:r>
        </a:p>
      </dsp:txBody>
      <dsp:txXfrm>
        <a:off x="7772708" y="1781213"/>
        <a:ext cx="2339390" cy="34041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91384-6455-4FAE-A3CC-D735F8D1CE49}">
      <dsp:nvSpPr>
        <dsp:cNvPr id="0" name=""/>
        <dsp:cNvSpPr/>
      </dsp:nvSpPr>
      <dsp:spPr>
        <a:xfrm>
          <a:off x="3510383" y="2942366"/>
          <a:ext cx="732041" cy="2214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6020" y="0"/>
              </a:lnTo>
              <a:lnTo>
                <a:pt x="366020" y="2214379"/>
              </a:lnTo>
              <a:lnTo>
                <a:pt x="732041" y="221437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Franklin Gothic Demi Cond" panose="020B0706030402020204" pitchFamily="34" charset="0"/>
          </a:endParaRPr>
        </a:p>
      </dsp:txBody>
      <dsp:txXfrm>
        <a:off x="3818097" y="3991249"/>
        <a:ext cx="116612" cy="116612"/>
      </dsp:txXfrm>
    </dsp:sp>
    <dsp:sp modelId="{A99B4402-CA5D-4F92-BCFB-BB1BBBF0351B}">
      <dsp:nvSpPr>
        <dsp:cNvPr id="0" name=""/>
        <dsp:cNvSpPr/>
      </dsp:nvSpPr>
      <dsp:spPr>
        <a:xfrm>
          <a:off x="3510383" y="2942366"/>
          <a:ext cx="732041" cy="4097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6020" y="0"/>
              </a:lnTo>
              <a:lnTo>
                <a:pt x="366020" y="409742"/>
              </a:lnTo>
              <a:lnTo>
                <a:pt x="732041" y="40974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55430" y="3126264"/>
        <a:ext cx="41945" cy="41945"/>
      </dsp:txXfrm>
    </dsp:sp>
    <dsp:sp modelId="{50F32BEA-E9D1-45A5-A6E2-7A99635CF3AD}">
      <dsp:nvSpPr>
        <dsp:cNvPr id="0" name=""/>
        <dsp:cNvSpPr/>
      </dsp:nvSpPr>
      <dsp:spPr>
        <a:xfrm>
          <a:off x="3510383" y="1137728"/>
          <a:ext cx="732041" cy="1804637"/>
        </a:xfrm>
        <a:custGeom>
          <a:avLst/>
          <a:gdLst/>
          <a:ahLst/>
          <a:cxnLst/>
          <a:rect l="0" t="0" r="0" b="0"/>
          <a:pathLst>
            <a:path>
              <a:moveTo>
                <a:pt x="0" y="1804637"/>
              </a:moveTo>
              <a:lnTo>
                <a:pt x="366020" y="1804637"/>
              </a:lnTo>
              <a:lnTo>
                <a:pt x="366020" y="0"/>
              </a:lnTo>
              <a:lnTo>
                <a:pt x="732041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Franklin Gothic Demi Cond" panose="020B0706030402020204" pitchFamily="34" charset="0"/>
          </a:endParaRPr>
        </a:p>
      </dsp:txBody>
      <dsp:txXfrm>
        <a:off x="3827717" y="1991360"/>
        <a:ext cx="97373" cy="97373"/>
      </dsp:txXfrm>
    </dsp:sp>
    <dsp:sp modelId="{6CB4DB52-B5F8-4E38-986B-09601106C3A9}">
      <dsp:nvSpPr>
        <dsp:cNvPr id="0" name=""/>
        <dsp:cNvSpPr/>
      </dsp:nvSpPr>
      <dsp:spPr>
        <a:xfrm rot="16200000">
          <a:off x="-535861" y="1832743"/>
          <a:ext cx="5873243" cy="22192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 smtClean="0">
              <a:latin typeface="Franklin Gothic Demi Cond" panose="020B0706030402020204" pitchFamily="34" charset="0"/>
            </a:rPr>
            <a:t>WTO</a:t>
          </a:r>
          <a:br>
            <a:rPr lang="en-US" sz="5400" kern="1200" dirty="0" smtClean="0">
              <a:latin typeface="Franklin Gothic Demi Cond" panose="020B0706030402020204" pitchFamily="34" charset="0"/>
            </a:rPr>
          </a:br>
          <a:r>
            <a:rPr lang="en-US" sz="5400" kern="1200" dirty="0" smtClean="0">
              <a:latin typeface="Franklin Gothic Demi Cond" panose="020B0706030402020204" pitchFamily="34" charset="0"/>
            </a:rPr>
            <a:t>Structure</a:t>
          </a:r>
          <a:endParaRPr lang="en-US" sz="5400" kern="1200" dirty="0">
            <a:latin typeface="Franklin Gothic Demi Cond" panose="020B0706030402020204" pitchFamily="34" charset="0"/>
          </a:endParaRPr>
        </a:p>
      </dsp:txBody>
      <dsp:txXfrm>
        <a:off x="-535861" y="1832743"/>
        <a:ext cx="5873243" cy="2219245"/>
      </dsp:txXfrm>
    </dsp:sp>
    <dsp:sp modelId="{C0A57861-04CA-4BC6-910B-E464A88AB029}">
      <dsp:nvSpPr>
        <dsp:cNvPr id="0" name=""/>
        <dsp:cNvSpPr/>
      </dsp:nvSpPr>
      <dsp:spPr>
        <a:xfrm>
          <a:off x="4242424" y="170028"/>
          <a:ext cx="5495798" cy="1935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 smtClean="0">
              <a:latin typeface="Franklin Gothic Demi Cond" panose="020B0706030402020204" pitchFamily="34" charset="0"/>
            </a:rPr>
            <a:t>Ministerial</a:t>
          </a:r>
          <a:br>
            <a:rPr lang="en-US" sz="5400" kern="1200" dirty="0" smtClean="0">
              <a:latin typeface="Franklin Gothic Demi Cond" panose="020B0706030402020204" pitchFamily="34" charset="0"/>
            </a:rPr>
          </a:br>
          <a:r>
            <a:rPr lang="en-US" sz="5400" kern="1200" dirty="0" smtClean="0">
              <a:latin typeface="Franklin Gothic Demi Cond" panose="020B0706030402020204" pitchFamily="34" charset="0"/>
            </a:rPr>
            <a:t>Conference</a:t>
          </a:r>
          <a:endParaRPr lang="en-US" sz="5400" kern="1200" dirty="0">
            <a:latin typeface="Franklin Gothic Demi Cond" panose="020B0706030402020204" pitchFamily="34" charset="0"/>
          </a:endParaRPr>
        </a:p>
      </dsp:txBody>
      <dsp:txXfrm>
        <a:off x="4242424" y="170028"/>
        <a:ext cx="5495798" cy="1935400"/>
      </dsp:txXfrm>
    </dsp:sp>
    <dsp:sp modelId="{6CE06682-4C1C-4981-8940-AB285FA1047D}">
      <dsp:nvSpPr>
        <dsp:cNvPr id="0" name=""/>
        <dsp:cNvSpPr/>
      </dsp:nvSpPr>
      <dsp:spPr>
        <a:xfrm>
          <a:off x="4242424" y="2384407"/>
          <a:ext cx="5495798" cy="1935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 smtClean="0">
              <a:latin typeface="Franklin Gothic Demi Cond" panose="020B0706030402020204" pitchFamily="34" charset="0"/>
            </a:rPr>
            <a:t>General</a:t>
          </a:r>
          <a:br>
            <a:rPr lang="en-US" sz="5400" kern="1200" dirty="0" smtClean="0">
              <a:latin typeface="Franklin Gothic Demi Cond" panose="020B0706030402020204" pitchFamily="34" charset="0"/>
            </a:rPr>
          </a:br>
          <a:r>
            <a:rPr lang="en-US" sz="5400" kern="1200" dirty="0" smtClean="0">
              <a:latin typeface="Franklin Gothic Demi Cond" panose="020B0706030402020204" pitchFamily="34" charset="0"/>
            </a:rPr>
            <a:t>Council</a:t>
          </a:r>
          <a:endParaRPr lang="en-US" sz="5400" kern="1200" dirty="0">
            <a:latin typeface="Franklin Gothic Demi Cond" panose="020B0706030402020204" pitchFamily="34" charset="0"/>
          </a:endParaRPr>
        </a:p>
      </dsp:txBody>
      <dsp:txXfrm>
        <a:off x="4242424" y="2384407"/>
        <a:ext cx="5495798" cy="1935400"/>
      </dsp:txXfrm>
    </dsp:sp>
    <dsp:sp modelId="{B476B514-B248-4A51-ADD4-52F1D51B380F}">
      <dsp:nvSpPr>
        <dsp:cNvPr id="0" name=""/>
        <dsp:cNvSpPr/>
      </dsp:nvSpPr>
      <dsp:spPr>
        <a:xfrm>
          <a:off x="4242424" y="4598787"/>
          <a:ext cx="3660205" cy="111591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 smtClean="0">
              <a:latin typeface="Franklin Gothic Demi Cond" panose="020B0706030402020204" pitchFamily="34" charset="0"/>
            </a:rPr>
            <a:t>Secretariat</a:t>
          </a:r>
          <a:endParaRPr lang="en-US" sz="5400" kern="1200" dirty="0">
            <a:latin typeface="Franklin Gothic Demi Cond" panose="020B0706030402020204" pitchFamily="34" charset="0"/>
          </a:endParaRPr>
        </a:p>
      </dsp:txBody>
      <dsp:txXfrm>
        <a:off x="4242424" y="4598787"/>
        <a:ext cx="3660205" cy="11159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795CB-6B7C-4E1B-83B5-0CBEA67357C8}">
      <dsp:nvSpPr>
        <dsp:cNvPr id="0" name=""/>
        <dsp:cNvSpPr/>
      </dsp:nvSpPr>
      <dsp:spPr>
        <a:xfrm>
          <a:off x="6322" y="2281287"/>
          <a:ext cx="2928924" cy="16080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WTO</a:t>
          </a:r>
          <a:br>
            <a:rPr lang="en-US" sz="3200" kern="1200" dirty="0" smtClean="0">
              <a:latin typeface="Franklin Gothic Demi Cond" panose="020B0706030402020204" pitchFamily="34" charset="0"/>
            </a:rPr>
          </a:br>
          <a:r>
            <a:rPr lang="en-US" sz="3200" kern="1200" dirty="0" smtClean="0">
              <a:latin typeface="Franklin Gothic Demi Cond" panose="020B0706030402020204" pitchFamily="34" charset="0"/>
            </a:rPr>
            <a:t>Structure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53420" y="2328385"/>
        <a:ext cx="2834728" cy="1513832"/>
      </dsp:txXfrm>
    </dsp:sp>
    <dsp:sp modelId="{935482D8-F9E5-426C-ACFE-7DE35A0A28AA}">
      <dsp:nvSpPr>
        <dsp:cNvPr id="0" name=""/>
        <dsp:cNvSpPr/>
      </dsp:nvSpPr>
      <dsp:spPr>
        <a:xfrm rot="17807651">
          <a:off x="2667836" y="2641297"/>
          <a:ext cx="973795" cy="18768"/>
        </a:xfrm>
        <a:custGeom>
          <a:avLst/>
          <a:gdLst/>
          <a:ahLst/>
          <a:cxnLst/>
          <a:rect l="0" t="0" r="0" b="0"/>
          <a:pathLst>
            <a:path>
              <a:moveTo>
                <a:pt x="0" y="9384"/>
              </a:moveTo>
              <a:lnTo>
                <a:pt x="973795" y="938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Franklin Gothic Demi Cond" panose="020B0706030402020204" pitchFamily="34" charset="0"/>
          </a:endParaRPr>
        </a:p>
      </dsp:txBody>
      <dsp:txXfrm>
        <a:off x="3130389" y="2626336"/>
        <a:ext cx="48689" cy="48689"/>
      </dsp:txXfrm>
    </dsp:sp>
    <dsp:sp modelId="{971ED94D-6C25-4C86-966F-72CF334757E2}">
      <dsp:nvSpPr>
        <dsp:cNvPr id="0" name=""/>
        <dsp:cNvSpPr/>
      </dsp:nvSpPr>
      <dsp:spPr>
        <a:xfrm>
          <a:off x="3374221" y="1587691"/>
          <a:ext cx="3096942" cy="12567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Ministerial</a:t>
          </a:r>
          <a:br>
            <a:rPr lang="en-US" sz="3200" kern="1200" dirty="0" smtClean="0">
              <a:latin typeface="Franklin Gothic Demi Cond" panose="020B0706030402020204" pitchFamily="34" charset="0"/>
            </a:rPr>
          </a:br>
          <a:r>
            <a:rPr lang="en-US" sz="3200" kern="1200" dirty="0" smtClean="0">
              <a:latin typeface="Franklin Gothic Demi Cond" panose="020B0706030402020204" pitchFamily="34" charset="0"/>
            </a:rPr>
            <a:t>Conference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3411030" y="1624500"/>
        <a:ext cx="3023324" cy="1183121"/>
      </dsp:txXfrm>
    </dsp:sp>
    <dsp:sp modelId="{DC1A8BDA-4B4D-4F13-83AE-AD3C43249D9C}">
      <dsp:nvSpPr>
        <dsp:cNvPr id="0" name=""/>
        <dsp:cNvSpPr/>
      </dsp:nvSpPr>
      <dsp:spPr>
        <a:xfrm rot="17350740">
          <a:off x="6022542" y="1575651"/>
          <a:ext cx="1336215" cy="18768"/>
        </a:xfrm>
        <a:custGeom>
          <a:avLst/>
          <a:gdLst/>
          <a:ahLst/>
          <a:cxnLst/>
          <a:rect l="0" t="0" r="0" b="0"/>
          <a:pathLst>
            <a:path>
              <a:moveTo>
                <a:pt x="0" y="9384"/>
              </a:moveTo>
              <a:lnTo>
                <a:pt x="1336215" y="938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657245" y="1551630"/>
        <a:ext cx="66810" cy="66810"/>
      </dsp:txXfrm>
    </dsp:sp>
    <dsp:sp modelId="{884818CC-9F4D-4238-B619-52BAC701BD87}">
      <dsp:nvSpPr>
        <dsp:cNvPr id="0" name=""/>
        <dsp:cNvSpPr/>
      </dsp:nvSpPr>
      <dsp:spPr>
        <a:xfrm>
          <a:off x="6910137" y="679650"/>
          <a:ext cx="3599139" cy="5487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160 MEMBERS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6926208" y="695721"/>
        <a:ext cx="3566997" cy="516575"/>
      </dsp:txXfrm>
    </dsp:sp>
    <dsp:sp modelId="{65EA9DD0-6998-4E50-B283-4EEF9A2979D6}">
      <dsp:nvSpPr>
        <dsp:cNvPr id="0" name=""/>
        <dsp:cNvSpPr/>
      </dsp:nvSpPr>
      <dsp:spPr>
        <a:xfrm rot="18289469">
          <a:off x="6306303" y="1891164"/>
          <a:ext cx="768694" cy="18768"/>
        </a:xfrm>
        <a:custGeom>
          <a:avLst/>
          <a:gdLst/>
          <a:ahLst/>
          <a:cxnLst/>
          <a:rect l="0" t="0" r="0" b="0"/>
          <a:pathLst>
            <a:path>
              <a:moveTo>
                <a:pt x="0" y="9384"/>
              </a:moveTo>
              <a:lnTo>
                <a:pt x="768694" y="938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671433" y="1881330"/>
        <a:ext cx="38434" cy="38434"/>
      </dsp:txXfrm>
    </dsp:sp>
    <dsp:sp modelId="{49A764D5-4810-4BFE-B957-B22830027277}">
      <dsp:nvSpPr>
        <dsp:cNvPr id="0" name=""/>
        <dsp:cNvSpPr/>
      </dsp:nvSpPr>
      <dsp:spPr>
        <a:xfrm>
          <a:off x="6910137" y="1310676"/>
          <a:ext cx="3599139" cy="5487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Appoint DG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6926208" y="1326747"/>
        <a:ext cx="3566997" cy="516575"/>
      </dsp:txXfrm>
    </dsp:sp>
    <dsp:sp modelId="{8EB3F368-86F1-4D1B-A3CF-7F8F16961DB8}">
      <dsp:nvSpPr>
        <dsp:cNvPr id="0" name=""/>
        <dsp:cNvSpPr/>
      </dsp:nvSpPr>
      <dsp:spPr>
        <a:xfrm>
          <a:off x="6471163" y="2206677"/>
          <a:ext cx="438974" cy="18768"/>
        </a:xfrm>
        <a:custGeom>
          <a:avLst/>
          <a:gdLst/>
          <a:ahLst/>
          <a:cxnLst/>
          <a:rect l="0" t="0" r="0" b="0"/>
          <a:pathLst>
            <a:path>
              <a:moveTo>
                <a:pt x="0" y="9384"/>
              </a:moveTo>
              <a:lnTo>
                <a:pt x="438974" y="938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679676" y="2205086"/>
        <a:ext cx="21948" cy="21948"/>
      </dsp:txXfrm>
    </dsp:sp>
    <dsp:sp modelId="{E8A439EE-F9BE-49A0-AEC2-DA3D2518A505}">
      <dsp:nvSpPr>
        <dsp:cNvPr id="0" name=""/>
        <dsp:cNvSpPr/>
      </dsp:nvSpPr>
      <dsp:spPr>
        <a:xfrm>
          <a:off x="6910137" y="1941702"/>
          <a:ext cx="3599139" cy="5487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Trade agreements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6926208" y="1957773"/>
        <a:ext cx="3566997" cy="516575"/>
      </dsp:txXfrm>
    </dsp:sp>
    <dsp:sp modelId="{8A1B74C5-8EBB-4D21-9AA4-AAFDCF054DA1}">
      <dsp:nvSpPr>
        <dsp:cNvPr id="0" name=""/>
        <dsp:cNvSpPr/>
      </dsp:nvSpPr>
      <dsp:spPr>
        <a:xfrm rot="3310531">
          <a:off x="6306303" y="2522189"/>
          <a:ext cx="768694" cy="18768"/>
        </a:xfrm>
        <a:custGeom>
          <a:avLst/>
          <a:gdLst/>
          <a:ahLst/>
          <a:cxnLst/>
          <a:rect l="0" t="0" r="0" b="0"/>
          <a:pathLst>
            <a:path>
              <a:moveTo>
                <a:pt x="0" y="9384"/>
              </a:moveTo>
              <a:lnTo>
                <a:pt x="768694" y="938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671433" y="2512356"/>
        <a:ext cx="38434" cy="38434"/>
      </dsp:txXfrm>
    </dsp:sp>
    <dsp:sp modelId="{414965EB-36BC-4456-86B1-A854C70BC06D}">
      <dsp:nvSpPr>
        <dsp:cNvPr id="0" name=""/>
        <dsp:cNvSpPr/>
      </dsp:nvSpPr>
      <dsp:spPr>
        <a:xfrm>
          <a:off x="6910137" y="2572727"/>
          <a:ext cx="3599139" cy="5487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Every 2 </a:t>
          </a:r>
          <a:r>
            <a:rPr lang="en-US" sz="3200" kern="1200" dirty="0" err="1" smtClean="0">
              <a:latin typeface="Franklin Gothic Demi Cond" panose="020B0706030402020204" pitchFamily="34" charset="0"/>
            </a:rPr>
            <a:t>yr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6926208" y="2588798"/>
        <a:ext cx="3566997" cy="516575"/>
      </dsp:txXfrm>
    </dsp:sp>
    <dsp:sp modelId="{95476F81-ACE7-4272-BCA2-851AD953D4C5}">
      <dsp:nvSpPr>
        <dsp:cNvPr id="0" name=""/>
        <dsp:cNvSpPr/>
      </dsp:nvSpPr>
      <dsp:spPr>
        <a:xfrm rot="4249260">
          <a:off x="6022542" y="2837702"/>
          <a:ext cx="1336215" cy="18768"/>
        </a:xfrm>
        <a:custGeom>
          <a:avLst/>
          <a:gdLst/>
          <a:ahLst/>
          <a:cxnLst/>
          <a:rect l="0" t="0" r="0" b="0"/>
          <a:pathLst>
            <a:path>
              <a:moveTo>
                <a:pt x="0" y="9384"/>
              </a:moveTo>
              <a:lnTo>
                <a:pt x="1336215" y="938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657245" y="2813681"/>
        <a:ext cx="66810" cy="66810"/>
      </dsp:txXfrm>
    </dsp:sp>
    <dsp:sp modelId="{170BBC22-673A-430B-A1A5-458A1A1FA561}">
      <dsp:nvSpPr>
        <dsp:cNvPr id="0" name=""/>
        <dsp:cNvSpPr/>
      </dsp:nvSpPr>
      <dsp:spPr>
        <a:xfrm>
          <a:off x="6910137" y="3203753"/>
          <a:ext cx="3599139" cy="5487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9th @Bali’13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6926208" y="3219824"/>
        <a:ext cx="3566997" cy="516575"/>
      </dsp:txXfrm>
    </dsp:sp>
    <dsp:sp modelId="{34845A0D-9497-405C-AA11-9750DC963165}">
      <dsp:nvSpPr>
        <dsp:cNvPr id="0" name=""/>
        <dsp:cNvSpPr/>
      </dsp:nvSpPr>
      <dsp:spPr>
        <a:xfrm rot="2333066">
          <a:off x="2872766" y="3252922"/>
          <a:ext cx="563934" cy="18768"/>
        </a:xfrm>
        <a:custGeom>
          <a:avLst/>
          <a:gdLst/>
          <a:ahLst/>
          <a:cxnLst/>
          <a:rect l="0" t="0" r="0" b="0"/>
          <a:pathLst>
            <a:path>
              <a:moveTo>
                <a:pt x="0" y="9384"/>
              </a:moveTo>
              <a:lnTo>
                <a:pt x="563934" y="938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140635" y="3248208"/>
        <a:ext cx="28196" cy="28196"/>
      </dsp:txXfrm>
    </dsp:sp>
    <dsp:sp modelId="{9FEE6FC2-9A03-4AAE-A3FE-AA3DB5959343}">
      <dsp:nvSpPr>
        <dsp:cNvPr id="0" name=""/>
        <dsp:cNvSpPr/>
      </dsp:nvSpPr>
      <dsp:spPr>
        <a:xfrm>
          <a:off x="3374221" y="2926738"/>
          <a:ext cx="2818325" cy="1025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General</a:t>
          </a:r>
          <a:br>
            <a:rPr lang="en-US" sz="3200" kern="1200" dirty="0" smtClean="0">
              <a:latin typeface="Franklin Gothic Demi Cond" panose="020B0706030402020204" pitchFamily="34" charset="0"/>
            </a:rPr>
          </a:br>
          <a:r>
            <a:rPr lang="en-US" sz="3200" kern="1200" dirty="0" smtClean="0">
              <a:latin typeface="Franklin Gothic Demi Cond" panose="020B0706030402020204" pitchFamily="34" charset="0"/>
            </a:rPr>
            <a:t>Council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3404247" y="2956764"/>
        <a:ext cx="2758273" cy="965095"/>
      </dsp:txXfrm>
    </dsp:sp>
    <dsp:sp modelId="{D53B45A7-3ADB-46D4-9056-4F052D0AB852}">
      <dsp:nvSpPr>
        <dsp:cNvPr id="0" name=""/>
        <dsp:cNvSpPr/>
      </dsp:nvSpPr>
      <dsp:spPr>
        <a:xfrm rot="4215542">
          <a:off x="2504918" y="3687543"/>
          <a:ext cx="1299631" cy="18768"/>
        </a:xfrm>
        <a:custGeom>
          <a:avLst/>
          <a:gdLst/>
          <a:ahLst/>
          <a:cxnLst/>
          <a:rect l="0" t="0" r="0" b="0"/>
          <a:pathLst>
            <a:path>
              <a:moveTo>
                <a:pt x="0" y="9384"/>
              </a:moveTo>
              <a:lnTo>
                <a:pt x="1299631" y="938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Franklin Gothic Demi Cond" panose="020B0706030402020204" pitchFamily="34" charset="0"/>
          </a:endParaRPr>
        </a:p>
      </dsp:txBody>
      <dsp:txXfrm>
        <a:off x="3122243" y="3664436"/>
        <a:ext cx="64981" cy="64981"/>
      </dsp:txXfrm>
    </dsp:sp>
    <dsp:sp modelId="{0531E08A-83B4-41AD-8DC3-0C0CCC0BA78A}">
      <dsp:nvSpPr>
        <dsp:cNvPr id="0" name=""/>
        <dsp:cNvSpPr/>
      </dsp:nvSpPr>
      <dsp:spPr>
        <a:xfrm>
          <a:off x="3374221" y="4034194"/>
          <a:ext cx="2899743" cy="5487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Secretariat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3390292" y="4050265"/>
        <a:ext cx="2867601" cy="5165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795CB-6B7C-4E1B-83B5-0CBEA67357C8}">
      <dsp:nvSpPr>
        <dsp:cNvPr id="0" name=""/>
        <dsp:cNvSpPr/>
      </dsp:nvSpPr>
      <dsp:spPr>
        <a:xfrm>
          <a:off x="9360" y="2049259"/>
          <a:ext cx="2225348" cy="17592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WTO</a:t>
          </a:r>
          <a:br>
            <a:rPr lang="en-US" sz="3200" kern="1200" dirty="0" smtClean="0">
              <a:latin typeface="Franklin Gothic Demi Cond" panose="020B0706030402020204" pitchFamily="34" charset="0"/>
            </a:rPr>
          </a:br>
          <a:r>
            <a:rPr lang="en-US" sz="3200" kern="1200" dirty="0" smtClean="0">
              <a:latin typeface="Franklin Gothic Demi Cond" panose="020B0706030402020204" pitchFamily="34" charset="0"/>
            </a:rPr>
            <a:t>Structure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60887" y="2100786"/>
        <a:ext cx="2122294" cy="1656213"/>
      </dsp:txXfrm>
    </dsp:sp>
    <dsp:sp modelId="{935482D8-F9E5-426C-ACFE-7DE35A0A28AA}">
      <dsp:nvSpPr>
        <dsp:cNvPr id="0" name=""/>
        <dsp:cNvSpPr/>
      </dsp:nvSpPr>
      <dsp:spPr>
        <a:xfrm rot="17543302">
          <a:off x="1844381" y="2337769"/>
          <a:ext cx="1260915" cy="16375"/>
        </a:xfrm>
        <a:custGeom>
          <a:avLst/>
          <a:gdLst/>
          <a:ahLst/>
          <a:cxnLst/>
          <a:rect l="0" t="0" r="0" b="0"/>
          <a:pathLst>
            <a:path>
              <a:moveTo>
                <a:pt x="0" y="8187"/>
              </a:moveTo>
              <a:lnTo>
                <a:pt x="1260915" y="8187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Franklin Gothic Demi Cond" panose="020B0706030402020204" pitchFamily="34" charset="0"/>
          </a:endParaRPr>
        </a:p>
      </dsp:txBody>
      <dsp:txXfrm>
        <a:off x="2443316" y="2314434"/>
        <a:ext cx="63045" cy="63045"/>
      </dsp:txXfrm>
    </dsp:sp>
    <dsp:sp modelId="{971ED94D-6C25-4C86-966F-72CF334757E2}">
      <dsp:nvSpPr>
        <dsp:cNvPr id="0" name=""/>
        <dsp:cNvSpPr/>
      </dsp:nvSpPr>
      <dsp:spPr>
        <a:xfrm>
          <a:off x="2714969" y="1075552"/>
          <a:ext cx="3388215" cy="1374938"/>
        </a:xfrm>
        <a:prstGeom prst="roundRect">
          <a:avLst>
            <a:gd name="adj" fmla="val 10000"/>
          </a:avLst>
        </a:prstGeom>
        <a:solidFill>
          <a:srgbClr val="7030A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strike="sngStrike" kern="1200" dirty="0" smtClean="0">
              <a:latin typeface="Franklin Gothic Demi Cond" panose="020B0706030402020204" pitchFamily="34" charset="0"/>
            </a:rPr>
            <a:t>Ministerial</a:t>
          </a:r>
          <a:br>
            <a:rPr lang="en-US" sz="3200" strike="sngStrike" kern="1200" dirty="0" smtClean="0">
              <a:latin typeface="Franklin Gothic Demi Cond" panose="020B0706030402020204" pitchFamily="34" charset="0"/>
            </a:rPr>
          </a:br>
          <a:r>
            <a:rPr lang="en-US" sz="3200" strike="sngStrike" kern="1200" dirty="0" smtClean="0">
              <a:latin typeface="Franklin Gothic Demi Cond" panose="020B0706030402020204" pitchFamily="34" charset="0"/>
            </a:rPr>
            <a:t>Conference</a:t>
          </a:r>
          <a:endParaRPr lang="en-US" sz="3200" strike="sngStrike" kern="1200" dirty="0">
            <a:latin typeface="Franklin Gothic Demi Cond" panose="020B0706030402020204" pitchFamily="34" charset="0"/>
          </a:endParaRPr>
        </a:p>
      </dsp:txBody>
      <dsp:txXfrm>
        <a:off x="2755240" y="1115823"/>
        <a:ext cx="3307673" cy="1294396"/>
      </dsp:txXfrm>
    </dsp:sp>
    <dsp:sp modelId="{34845A0D-9497-405C-AA11-9750DC963165}">
      <dsp:nvSpPr>
        <dsp:cNvPr id="0" name=""/>
        <dsp:cNvSpPr/>
      </dsp:nvSpPr>
      <dsp:spPr>
        <a:xfrm rot="3085592">
          <a:off x="2089716" y="3221797"/>
          <a:ext cx="770244" cy="16375"/>
        </a:xfrm>
        <a:custGeom>
          <a:avLst/>
          <a:gdLst/>
          <a:ahLst/>
          <a:cxnLst/>
          <a:rect l="0" t="0" r="0" b="0"/>
          <a:pathLst>
            <a:path>
              <a:moveTo>
                <a:pt x="0" y="8187"/>
              </a:moveTo>
              <a:lnTo>
                <a:pt x="770244" y="8187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55582" y="3210729"/>
        <a:ext cx="38512" cy="38512"/>
      </dsp:txXfrm>
    </dsp:sp>
    <dsp:sp modelId="{9FEE6FC2-9A03-4AAE-A3FE-AA3DB5959343}">
      <dsp:nvSpPr>
        <dsp:cNvPr id="0" name=""/>
        <dsp:cNvSpPr/>
      </dsp:nvSpPr>
      <dsp:spPr>
        <a:xfrm>
          <a:off x="2714969" y="2970294"/>
          <a:ext cx="2498316" cy="112156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General</a:t>
          </a:r>
          <a:br>
            <a:rPr lang="en-US" sz="3200" kern="1200" dirty="0" smtClean="0">
              <a:latin typeface="Franklin Gothic Demi Cond" panose="020B0706030402020204" pitchFamily="34" charset="0"/>
            </a:rPr>
          </a:br>
          <a:r>
            <a:rPr lang="en-US" sz="3200" kern="1200" dirty="0" smtClean="0">
              <a:latin typeface="Franklin Gothic Demi Cond" panose="020B0706030402020204" pitchFamily="34" charset="0"/>
            </a:rPr>
            <a:t>Council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2747818" y="3003143"/>
        <a:ext cx="2432618" cy="1055866"/>
      </dsp:txXfrm>
    </dsp:sp>
    <dsp:sp modelId="{30E3160D-BBEE-4ABF-97C5-16CAD9FEE82E}">
      <dsp:nvSpPr>
        <dsp:cNvPr id="0" name=""/>
        <dsp:cNvSpPr/>
      </dsp:nvSpPr>
      <dsp:spPr>
        <a:xfrm rot="18289469">
          <a:off x="5032919" y="3177702"/>
          <a:ext cx="840992" cy="16375"/>
        </a:xfrm>
        <a:custGeom>
          <a:avLst/>
          <a:gdLst/>
          <a:ahLst/>
          <a:cxnLst/>
          <a:rect l="0" t="0" r="0" b="0"/>
          <a:pathLst>
            <a:path>
              <a:moveTo>
                <a:pt x="0" y="8187"/>
              </a:moveTo>
              <a:lnTo>
                <a:pt x="840992" y="818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432391" y="3164865"/>
        <a:ext cx="42049" cy="42049"/>
      </dsp:txXfrm>
    </dsp:sp>
    <dsp:sp modelId="{5DC0647A-1BC7-4F76-A151-EA96531E5C0F}">
      <dsp:nvSpPr>
        <dsp:cNvPr id="0" name=""/>
        <dsp:cNvSpPr/>
      </dsp:nvSpPr>
      <dsp:spPr>
        <a:xfrm>
          <a:off x="5693546" y="2540539"/>
          <a:ext cx="2720040" cy="6003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Day2day D/M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5711129" y="2558122"/>
        <a:ext cx="2684874" cy="565159"/>
      </dsp:txXfrm>
    </dsp:sp>
    <dsp:sp modelId="{2E150D16-AE37-4426-8D0C-9EEC4C8222E6}">
      <dsp:nvSpPr>
        <dsp:cNvPr id="0" name=""/>
        <dsp:cNvSpPr/>
      </dsp:nvSpPr>
      <dsp:spPr>
        <a:xfrm>
          <a:off x="5213285" y="3522889"/>
          <a:ext cx="480260" cy="16375"/>
        </a:xfrm>
        <a:custGeom>
          <a:avLst/>
          <a:gdLst/>
          <a:ahLst/>
          <a:cxnLst/>
          <a:rect l="0" t="0" r="0" b="0"/>
          <a:pathLst>
            <a:path>
              <a:moveTo>
                <a:pt x="0" y="8187"/>
              </a:moveTo>
              <a:lnTo>
                <a:pt x="480260" y="818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441409" y="3519070"/>
        <a:ext cx="24013" cy="24013"/>
      </dsp:txXfrm>
    </dsp:sp>
    <dsp:sp modelId="{C7D4EB62-949D-4C95-814C-E6E6085BAAB8}">
      <dsp:nvSpPr>
        <dsp:cNvPr id="0" name=""/>
        <dsp:cNvSpPr/>
      </dsp:nvSpPr>
      <dsp:spPr>
        <a:xfrm>
          <a:off x="5693546" y="3230914"/>
          <a:ext cx="2720040" cy="6003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@Geneva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5711129" y="3248497"/>
        <a:ext cx="2684874" cy="565159"/>
      </dsp:txXfrm>
    </dsp:sp>
    <dsp:sp modelId="{C72238E9-A646-4B10-B7FC-233FDD36CBBF}">
      <dsp:nvSpPr>
        <dsp:cNvPr id="0" name=""/>
        <dsp:cNvSpPr/>
      </dsp:nvSpPr>
      <dsp:spPr>
        <a:xfrm rot="3310531">
          <a:off x="5032919" y="3868076"/>
          <a:ext cx="840992" cy="16375"/>
        </a:xfrm>
        <a:custGeom>
          <a:avLst/>
          <a:gdLst/>
          <a:ahLst/>
          <a:cxnLst/>
          <a:rect l="0" t="0" r="0" b="0"/>
          <a:pathLst>
            <a:path>
              <a:moveTo>
                <a:pt x="0" y="8187"/>
              </a:moveTo>
              <a:lnTo>
                <a:pt x="840992" y="818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432391" y="3855239"/>
        <a:ext cx="42049" cy="42049"/>
      </dsp:txXfrm>
    </dsp:sp>
    <dsp:sp modelId="{63A7CB3E-91C8-48C3-AC71-2A9F592F7BF4}">
      <dsp:nvSpPr>
        <dsp:cNvPr id="0" name=""/>
        <dsp:cNvSpPr/>
      </dsp:nvSpPr>
      <dsp:spPr>
        <a:xfrm>
          <a:off x="5693546" y="3921289"/>
          <a:ext cx="2720040" cy="6003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Bodies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5711129" y="3938872"/>
        <a:ext cx="2684874" cy="565159"/>
      </dsp:txXfrm>
    </dsp:sp>
    <dsp:sp modelId="{B5C0820A-2D45-4855-9C00-CEC6639E2974}">
      <dsp:nvSpPr>
        <dsp:cNvPr id="0" name=""/>
        <dsp:cNvSpPr/>
      </dsp:nvSpPr>
      <dsp:spPr>
        <a:xfrm rot="18329781">
          <a:off x="8240163" y="3876568"/>
          <a:ext cx="827107" cy="16375"/>
        </a:xfrm>
        <a:custGeom>
          <a:avLst/>
          <a:gdLst/>
          <a:ahLst/>
          <a:cxnLst/>
          <a:rect l="0" t="0" r="0" b="0"/>
          <a:pathLst>
            <a:path>
              <a:moveTo>
                <a:pt x="0" y="8187"/>
              </a:moveTo>
              <a:lnTo>
                <a:pt x="827107" y="818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8633039" y="3864078"/>
        <a:ext cx="41355" cy="41355"/>
      </dsp:txXfrm>
    </dsp:sp>
    <dsp:sp modelId="{65B1B4CE-1235-4BC9-9070-BEAEA92E1300}">
      <dsp:nvSpPr>
        <dsp:cNvPr id="0" name=""/>
        <dsp:cNvSpPr/>
      </dsp:nvSpPr>
      <dsp:spPr>
        <a:xfrm>
          <a:off x="8893847" y="2919693"/>
          <a:ext cx="2720040" cy="125673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Trade Policy review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8930655" y="2956501"/>
        <a:ext cx="2646424" cy="1183118"/>
      </dsp:txXfrm>
    </dsp:sp>
    <dsp:sp modelId="{FB4FD013-A473-450F-B3F5-905A8A4406FD}">
      <dsp:nvSpPr>
        <dsp:cNvPr id="0" name=""/>
        <dsp:cNvSpPr/>
      </dsp:nvSpPr>
      <dsp:spPr>
        <a:xfrm rot="3270219">
          <a:off x="8240163" y="4549960"/>
          <a:ext cx="827107" cy="16375"/>
        </a:xfrm>
        <a:custGeom>
          <a:avLst/>
          <a:gdLst/>
          <a:ahLst/>
          <a:cxnLst/>
          <a:rect l="0" t="0" r="0" b="0"/>
          <a:pathLst>
            <a:path>
              <a:moveTo>
                <a:pt x="0" y="8187"/>
              </a:moveTo>
              <a:lnTo>
                <a:pt x="827107" y="818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8633039" y="4537470"/>
        <a:ext cx="41355" cy="41355"/>
      </dsp:txXfrm>
    </dsp:sp>
    <dsp:sp modelId="{87BDFB30-171C-4687-AF5A-0DECF3A7BFEB}">
      <dsp:nvSpPr>
        <dsp:cNvPr id="0" name=""/>
        <dsp:cNvSpPr/>
      </dsp:nvSpPr>
      <dsp:spPr>
        <a:xfrm>
          <a:off x="8893847" y="4266476"/>
          <a:ext cx="2720040" cy="125673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Dispute settlement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8930655" y="4303284"/>
        <a:ext cx="2646424" cy="1183118"/>
      </dsp:txXfrm>
    </dsp:sp>
    <dsp:sp modelId="{D53B45A7-3ADB-46D4-9056-4F052D0AB852}">
      <dsp:nvSpPr>
        <dsp:cNvPr id="0" name=""/>
        <dsp:cNvSpPr/>
      </dsp:nvSpPr>
      <dsp:spPr>
        <a:xfrm rot="4369067">
          <a:off x="1661971" y="3697294"/>
          <a:ext cx="1625734" cy="16375"/>
        </a:xfrm>
        <a:custGeom>
          <a:avLst/>
          <a:gdLst/>
          <a:ahLst/>
          <a:cxnLst/>
          <a:rect l="0" t="0" r="0" b="0"/>
          <a:pathLst>
            <a:path>
              <a:moveTo>
                <a:pt x="0" y="8187"/>
              </a:moveTo>
              <a:lnTo>
                <a:pt x="1625734" y="8187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Franklin Gothic Demi Cond" panose="020B0706030402020204" pitchFamily="34" charset="0"/>
          </a:endParaRPr>
        </a:p>
      </dsp:txBody>
      <dsp:txXfrm>
        <a:off x="2434195" y="3664839"/>
        <a:ext cx="81286" cy="81286"/>
      </dsp:txXfrm>
    </dsp:sp>
    <dsp:sp modelId="{0531E08A-83B4-41AD-8DC3-0C0CCC0BA78A}">
      <dsp:nvSpPr>
        <dsp:cNvPr id="0" name=""/>
        <dsp:cNvSpPr/>
      </dsp:nvSpPr>
      <dsp:spPr>
        <a:xfrm>
          <a:off x="2714969" y="4181908"/>
          <a:ext cx="1089087" cy="60032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DG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2732552" y="4199491"/>
        <a:ext cx="1053921" cy="56515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795CB-6B7C-4E1B-83B5-0CBEA67357C8}">
      <dsp:nvSpPr>
        <dsp:cNvPr id="0" name=""/>
        <dsp:cNvSpPr/>
      </dsp:nvSpPr>
      <dsp:spPr>
        <a:xfrm>
          <a:off x="14949" y="2064472"/>
          <a:ext cx="3460326" cy="13963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WTO</a:t>
          </a:r>
          <a:br>
            <a:rPr lang="en-US" sz="3200" kern="1200" dirty="0" smtClean="0">
              <a:latin typeface="Franklin Gothic Demi Cond" panose="020B0706030402020204" pitchFamily="34" charset="0"/>
            </a:rPr>
          </a:br>
          <a:r>
            <a:rPr lang="en-US" sz="3200" kern="1200" dirty="0" smtClean="0">
              <a:latin typeface="Franklin Gothic Demi Cond" panose="020B0706030402020204" pitchFamily="34" charset="0"/>
            </a:rPr>
            <a:t>Structure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55846" y="2105369"/>
        <a:ext cx="3378532" cy="1314518"/>
      </dsp:txXfrm>
    </dsp:sp>
    <dsp:sp modelId="{935482D8-F9E5-426C-ACFE-7DE35A0A28AA}">
      <dsp:nvSpPr>
        <dsp:cNvPr id="0" name=""/>
        <dsp:cNvSpPr/>
      </dsp:nvSpPr>
      <dsp:spPr>
        <a:xfrm rot="17709031">
          <a:off x="2970092" y="1954614"/>
          <a:ext cx="1757153" cy="25463"/>
        </a:xfrm>
        <a:custGeom>
          <a:avLst/>
          <a:gdLst/>
          <a:ahLst/>
          <a:cxnLst/>
          <a:rect l="0" t="0" r="0" b="0"/>
          <a:pathLst>
            <a:path>
              <a:moveTo>
                <a:pt x="0" y="12731"/>
              </a:moveTo>
              <a:lnTo>
                <a:pt x="1757153" y="1273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Franklin Gothic Demi Cond" panose="020B0706030402020204" pitchFamily="34" charset="0"/>
          </a:endParaRPr>
        </a:p>
      </dsp:txBody>
      <dsp:txXfrm>
        <a:off x="3804740" y="1923417"/>
        <a:ext cx="87857" cy="87857"/>
      </dsp:txXfrm>
    </dsp:sp>
    <dsp:sp modelId="{971ED94D-6C25-4C86-966F-72CF334757E2}">
      <dsp:nvSpPr>
        <dsp:cNvPr id="0" name=""/>
        <dsp:cNvSpPr/>
      </dsp:nvSpPr>
      <dsp:spPr>
        <a:xfrm>
          <a:off x="4222062" y="524748"/>
          <a:ext cx="5310638" cy="1294628"/>
        </a:xfrm>
        <a:prstGeom prst="roundRect">
          <a:avLst>
            <a:gd name="adj" fmla="val 10000"/>
          </a:avLst>
        </a:prstGeom>
        <a:solidFill>
          <a:srgbClr val="7030A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strike="sngStrike" kern="1200" dirty="0" smtClean="0">
              <a:latin typeface="Franklin Gothic Demi Cond" panose="020B0706030402020204" pitchFamily="34" charset="0"/>
            </a:rPr>
            <a:t>Ministerial</a:t>
          </a:r>
          <a:br>
            <a:rPr lang="en-US" sz="3200" strike="sngStrike" kern="1200" dirty="0" smtClean="0">
              <a:latin typeface="Franklin Gothic Demi Cond" panose="020B0706030402020204" pitchFamily="34" charset="0"/>
            </a:rPr>
          </a:br>
          <a:r>
            <a:rPr lang="en-US" sz="3200" strike="sngStrike" kern="1200" dirty="0" smtClean="0">
              <a:latin typeface="Franklin Gothic Demi Cond" panose="020B0706030402020204" pitchFamily="34" charset="0"/>
            </a:rPr>
            <a:t>Conference</a:t>
          </a:r>
          <a:endParaRPr lang="en-US" sz="3200" strike="sngStrike" kern="1200" dirty="0">
            <a:latin typeface="Franklin Gothic Demi Cond" panose="020B0706030402020204" pitchFamily="34" charset="0"/>
          </a:endParaRPr>
        </a:p>
      </dsp:txBody>
      <dsp:txXfrm>
        <a:off x="4259980" y="562666"/>
        <a:ext cx="5234802" cy="1218792"/>
      </dsp:txXfrm>
    </dsp:sp>
    <dsp:sp modelId="{34845A0D-9497-405C-AA11-9750DC963165}">
      <dsp:nvSpPr>
        <dsp:cNvPr id="0" name=""/>
        <dsp:cNvSpPr/>
      </dsp:nvSpPr>
      <dsp:spPr>
        <a:xfrm rot="20070072">
          <a:off x="3434980" y="2571807"/>
          <a:ext cx="827377" cy="25463"/>
        </a:xfrm>
        <a:custGeom>
          <a:avLst/>
          <a:gdLst/>
          <a:ahLst/>
          <a:cxnLst/>
          <a:rect l="0" t="0" r="0" b="0"/>
          <a:pathLst>
            <a:path>
              <a:moveTo>
                <a:pt x="0" y="12731"/>
              </a:moveTo>
              <a:lnTo>
                <a:pt x="827377" y="1273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27984" y="2563854"/>
        <a:ext cx="41368" cy="41368"/>
      </dsp:txXfrm>
    </dsp:sp>
    <dsp:sp modelId="{9FEE6FC2-9A03-4AAE-A3FE-AA3DB5959343}">
      <dsp:nvSpPr>
        <dsp:cNvPr id="0" name=""/>
        <dsp:cNvSpPr/>
      </dsp:nvSpPr>
      <dsp:spPr>
        <a:xfrm>
          <a:off x="4222062" y="1959399"/>
          <a:ext cx="5305261" cy="8940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strike="sngStrike" kern="1200" dirty="0" smtClean="0">
              <a:latin typeface="Franklin Gothic Demi Cond" panose="020B0706030402020204" pitchFamily="34" charset="0"/>
            </a:rPr>
            <a:t>General Council</a:t>
          </a:r>
          <a:endParaRPr lang="en-US" sz="3200" strike="sngStrike" kern="1200" dirty="0">
            <a:latin typeface="Franklin Gothic Demi Cond" panose="020B0706030402020204" pitchFamily="34" charset="0"/>
          </a:endParaRPr>
        </a:p>
      </dsp:txBody>
      <dsp:txXfrm>
        <a:off x="4248249" y="1985586"/>
        <a:ext cx="5252887" cy="841725"/>
      </dsp:txXfrm>
    </dsp:sp>
    <dsp:sp modelId="{D53B45A7-3ADB-46D4-9056-4F052D0AB852}">
      <dsp:nvSpPr>
        <dsp:cNvPr id="0" name=""/>
        <dsp:cNvSpPr/>
      </dsp:nvSpPr>
      <dsp:spPr>
        <a:xfrm rot="4028261">
          <a:off x="2887599" y="3635466"/>
          <a:ext cx="1922139" cy="25463"/>
        </a:xfrm>
        <a:custGeom>
          <a:avLst/>
          <a:gdLst/>
          <a:ahLst/>
          <a:cxnLst/>
          <a:rect l="0" t="0" r="0" b="0"/>
          <a:pathLst>
            <a:path>
              <a:moveTo>
                <a:pt x="0" y="12731"/>
              </a:moveTo>
              <a:lnTo>
                <a:pt x="1922139" y="1273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>
            <a:latin typeface="Franklin Gothic Demi Cond" panose="020B0706030402020204" pitchFamily="34" charset="0"/>
          </a:endParaRPr>
        </a:p>
      </dsp:txBody>
      <dsp:txXfrm>
        <a:off x="3800615" y="3600144"/>
        <a:ext cx="96106" cy="96106"/>
      </dsp:txXfrm>
    </dsp:sp>
    <dsp:sp modelId="{0531E08A-83B4-41AD-8DC3-0C0CCC0BA78A}">
      <dsp:nvSpPr>
        <dsp:cNvPr id="0" name=""/>
        <dsp:cNvSpPr/>
      </dsp:nvSpPr>
      <dsp:spPr>
        <a:xfrm>
          <a:off x="4222062" y="4067026"/>
          <a:ext cx="1693486" cy="9334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DG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4249403" y="4094367"/>
        <a:ext cx="1638804" cy="878800"/>
      </dsp:txXfrm>
    </dsp:sp>
    <dsp:sp modelId="{8856AE5C-DB85-449B-B12D-9369EDF84CC6}">
      <dsp:nvSpPr>
        <dsp:cNvPr id="0" name=""/>
        <dsp:cNvSpPr/>
      </dsp:nvSpPr>
      <dsp:spPr>
        <a:xfrm rot="18289469">
          <a:off x="5635087" y="3984283"/>
          <a:ext cx="1307708" cy="25463"/>
        </a:xfrm>
        <a:custGeom>
          <a:avLst/>
          <a:gdLst/>
          <a:ahLst/>
          <a:cxnLst/>
          <a:rect l="0" t="0" r="0" b="0"/>
          <a:pathLst>
            <a:path>
              <a:moveTo>
                <a:pt x="0" y="12731"/>
              </a:moveTo>
              <a:lnTo>
                <a:pt x="1307708" y="1273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256249" y="3964322"/>
        <a:ext cx="65385" cy="65385"/>
      </dsp:txXfrm>
    </dsp:sp>
    <dsp:sp modelId="{296994A0-F8A8-4204-9D8E-4951F9D0C30A}">
      <dsp:nvSpPr>
        <dsp:cNvPr id="0" name=""/>
        <dsp:cNvSpPr/>
      </dsp:nvSpPr>
      <dsp:spPr>
        <a:xfrm>
          <a:off x="6662335" y="2993521"/>
          <a:ext cx="4945964" cy="933482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Roberto </a:t>
          </a:r>
          <a:r>
            <a:rPr lang="en-US" sz="3200" kern="1200" dirty="0" err="1" smtClean="0">
              <a:latin typeface="Franklin Gothic Demi Cond" panose="020B0706030402020204" pitchFamily="34" charset="0"/>
            </a:rPr>
            <a:t>Azevêdo</a:t>
          </a:r>
          <a:r>
            <a:rPr lang="en-US" sz="3200" kern="1200" dirty="0" smtClean="0">
              <a:latin typeface="Franklin Gothic Demi Cond" panose="020B0706030402020204" pitchFamily="34" charset="0"/>
            </a:rPr>
            <a:t> (Brazil)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6689676" y="3020862"/>
        <a:ext cx="4891282" cy="878800"/>
      </dsp:txXfrm>
    </dsp:sp>
    <dsp:sp modelId="{4A77464E-1167-4D7A-90C7-DC9EB226D694}">
      <dsp:nvSpPr>
        <dsp:cNvPr id="0" name=""/>
        <dsp:cNvSpPr/>
      </dsp:nvSpPr>
      <dsp:spPr>
        <a:xfrm>
          <a:off x="5915549" y="4521035"/>
          <a:ext cx="746786" cy="25463"/>
        </a:xfrm>
        <a:custGeom>
          <a:avLst/>
          <a:gdLst/>
          <a:ahLst/>
          <a:cxnLst/>
          <a:rect l="0" t="0" r="0" b="0"/>
          <a:pathLst>
            <a:path>
              <a:moveTo>
                <a:pt x="0" y="12731"/>
              </a:moveTo>
              <a:lnTo>
                <a:pt x="746786" y="1273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270272" y="4515097"/>
        <a:ext cx="37339" cy="37339"/>
      </dsp:txXfrm>
    </dsp:sp>
    <dsp:sp modelId="{2069EF0D-5A99-472E-90FA-801D1E63B15C}">
      <dsp:nvSpPr>
        <dsp:cNvPr id="0" name=""/>
        <dsp:cNvSpPr/>
      </dsp:nvSpPr>
      <dsp:spPr>
        <a:xfrm>
          <a:off x="6662335" y="4067026"/>
          <a:ext cx="4589822" cy="933482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4 yrs (reappoint yes)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6689676" y="4094367"/>
        <a:ext cx="4535140" cy="878800"/>
      </dsp:txXfrm>
    </dsp:sp>
    <dsp:sp modelId="{9F96BB51-0836-43D2-BF0F-EC3F96A14EE6}">
      <dsp:nvSpPr>
        <dsp:cNvPr id="0" name=""/>
        <dsp:cNvSpPr/>
      </dsp:nvSpPr>
      <dsp:spPr>
        <a:xfrm rot="3310531">
          <a:off x="5635087" y="5057788"/>
          <a:ext cx="1307708" cy="25463"/>
        </a:xfrm>
        <a:custGeom>
          <a:avLst/>
          <a:gdLst/>
          <a:ahLst/>
          <a:cxnLst/>
          <a:rect l="0" t="0" r="0" b="0"/>
          <a:pathLst>
            <a:path>
              <a:moveTo>
                <a:pt x="0" y="12731"/>
              </a:moveTo>
              <a:lnTo>
                <a:pt x="1307708" y="1273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256249" y="5037827"/>
        <a:ext cx="65385" cy="65385"/>
      </dsp:txXfrm>
    </dsp:sp>
    <dsp:sp modelId="{07641243-27AA-4B82-A420-F2E74E288511}">
      <dsp:nvSpPr>
        <dsp:cNvPr id="0" name=""/>
        <dsp:cNvSpPr/>
      </dsp:nvSpPr>
      <dsp:spPr>
        <a:xfrm>
          <a:off x="6662335" y="5140531"/>
          <a:ext cx="4589822" cy="933482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Secretariat @Geneva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6689676" y="5167872"/>
        <a:ext cx="4535140" cy="878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38EB6-987C-480A-8C53-8413795DBBE1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D1556-25BD-4AD1-A274-4F2BCA014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3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$1 = 0.88gms of Gold</a:t>
            </a:r>
          </a:p>
          <a:p>
            <a:r>
              <a:rPr lang="en-US" dirty="0" smtClean="0"/>
              <a:t>Rs. 1 = 30 US cents = 0.26 </a:t>
            </a:r>
            <a:r>
              <a:rPr lang="en-US" dirty="0" err="1" smtClean="0"/>
              <a:t>gms</a:t>
            </a:r>
            <a:r>
              <a:rPr lang="en-US" dirty="0" smtClean="0"/>
              <a:t> of gold.</a:t>
            </a:r>
          </a:p>
          <a:p>
            <a:r>
              <a:rPr lang="en-US" dirty="0" smtClean="0"/>
              <a:t>Maintain exchange rate Else central bank has to pump GOLD or US Dollars from its reserve adjust mismatch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1556-25BD-4AD1-A274-4F2BCA0148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5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$1 = 0.88gms of Gold</a:t>
            </a:r>
          </a:p>
          <a:p>
            <a:r>
              <a:rPr lang="en-US" dirty="0" smtClean="0"/>
              <a:t>Rs. 1 = 30 US cents = 0.26 </a:t>
            </a:r>
            <a:r>
              <a:rPr lang="en-US" dirty="0" err="1" smtClean="0"/>
              <a:t>gms</a:t>
            </a:r>
            <a:r>
              <a:rPr lang="en-US" dirty="0" smtClean="0"/>
              <a:t> of gold.</a:t>
            </a:r>
          </a:p>
          <a:p>
            <a:r>
              <a:rPr lang="en-US" dirty="0" smtClean="0"/>
              <a:t>Maintain exchange rate Else central bank has to pump GOLD or US Dollars from its reserve adjust mismatch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1556-25BD-4AD1-A274-4F2BCA0148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01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 barriers to trade</a:t>
            </a:r>
          </a:p>
          <a:p>
            <a:r>
              <a:rPr lang="en-US" dirty="0" smtClean="0"/>
              <a:t>Sanitary, </a:t>
            </a:r>
            <a:r>
              <a:rPr lang="en-US" dirty="0" err="1" smtClean="0"/>
              <a:t>Phytosanitary</a:t>
            </a:r>
            <a:r>
              <a:rPr lang="en-US" dirty="0" smtClean="0"/>
              <a:t> measures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23C72-90CF-437B-8E4E-003111C7106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76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 barriers to trade</a:t>
            </a:r>
          </a:p>
          <a:p>
            <a:r>
              <a:rPr lang="en-US" dirty="0" smtClean="0"/>
              <a:t>Sanitary, </a:t>
            </a:r>
            <a:r>
              <a:rPr lang="en-US" dirty="0" err="1" smtClean="0"/>
              <a:t>Phytosanitary</a:t>
            </a:r>
            <a:r>
              <a:rPr lang="en-US" dirty="0" smtClean="0"/>
              <a:t> measures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23C72-90CF-437B-8E4E-003111C7106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22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 barriers to trade</a:t>
            </a:r>
          </a:p>
          <a:p>
            <a:r>
              <a:rPr lang="en-US" dirty="0" smtClean="0"/>
              <a:t>Sanitary, </a:t>
            </a:r>
            <a:r>
              <a:rPr lang="en-US" dirty="0" err="1" smtClean="0"/>
              <a:t>Phytosanitary</a:t>
            </a:r>
            <a:r>
              <a:rPr lang="en-US" dirty="0" smtClean="0"/>
              <a:t> measures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23C72-90CF-437B-8E4E-003111C7106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10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 barriers to trade</a:t>
            </a:r>
          </a:p>
          <a:p>
            <a:r>
              <a:rPr lang="en-US" dirty="0" smtClean="0"/>
              <a:t>Sanitary, </a:t>
            </a:r>
            <a:r>
              <a:rPr lang="en-US" dirty="0" err="1" smtClean="0"/>
              <a:t>Phytosanitary</a:t>
            </a:r>
            <a:r>
              <a:rPr lang="en-US" dirty="0" smtClean="0"/>
              <a:t> measures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23C72-90CF-437B-8E4E-003111C7106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29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28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63" y="2374677"/>
            <a:ext cx="2637144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5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C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1. Skip                     2. Attempt          3. Mark n Review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9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58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53567" y="3540101"/>
            <a:ext cx="1905266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2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0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233488"/>
            <a:ext cx="5157787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157787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80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99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42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99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5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35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2649537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939800"/>
            <a:ext cx="7772400" cy="52371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4938"/>
            <a:ext cx="77724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719653" y="2505486"/>
            <a:ext cx="6068272" cy="87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776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82597" y="2330389"/>
            <a:ext cx="6068272" cy="87642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123031"/>
            <a:ext cx="10515600" cy="701675"/>
          </a:xfr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244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rgbClr val="FFFFEB"/>
          </a:solidFill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rgbClr val="F4F9F1"/>
          </a:solidFill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53567" y="3540101"/>
            <a:ext cx="1905266" cy="34294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138972"/>
            <a:ext cx="10515600" cy="701675"/>
          </a:xfr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59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088496"/>
            <a:ext cx="5157787" cy="678921"/>
          </a:xfrm>
          <a:prstGeom prst="flowChartOffpageConnector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/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34104"/>
            <a:ext cx="5157787" cy="42555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1088496"/>
            <a:ext cx="5157787" cy="678921"/>
          </a:xfrm>
          <a:prstGeom prst="flowChartOffpageConnec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b"/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53567" y="3540101"/>
            <a:ext cx="1905266" cy="342948"/>
          </a:xfrm>
          <a:prstGeom prst="rect">
            <a:avLst/>
          </a:prstGeom>
        </p:spPr>
      </p:pic>
      <p:cxnSp>
        <p:nvCxnSpPr>
          <p:cNvPr id="5" name="Straight Connector 4"/>
          <p:cNvCxnSpPr>
            <a:stCxn id="10" idx="2"/>
          </p:cNvCxnSpPr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92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55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46187"/>
            <a:ext cx="5181600" cy="4930776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46187"/>
            <a:ext cx="5181600" cy="4930776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53567" y="3540101"/>
            <a:ext cx="1905266" cy="34294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66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088496"/>
            <a:ext cx="5157787" cy="678921"/>
          </a:xfr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b"/>
          <a:lstStyle>
            <a:lvl1pPr marL="0" indent="0" algn="ctr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34104"/>
            <a:ext cx="5157787" cy="42555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1088496"/>
            <a:ext cx="5157787" cy="678921"/>
          </a:xfr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b"/>
          <a:lstStyle>
            <a:lvl1pPr marL="0" indent="0" algn="ctr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53567" y="3540101"/>
            <a:ext cx="1905266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97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933" y="5829344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090552"/>
          </a:xfrm>
          <a:prstGeom prst="flowChartDocumen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Self Study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2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14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76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207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8" y="1718733"/>
            <a:ext cx="3053918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384A9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384A92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609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996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ED4F3-2027-4440-BA60-8EA6464B257A}" type="datetimeFigureOut">
              <a:rPr lang="en-US" smtClean="0"/>
              <a:t>26-Feb-15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4A98A-A6E2-4B4A-A106-8790DD92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mrunal.org/2014/09/economy-brics-bank-imf-governance-reform.html" TargetMode="External"/><Relationship Id="rId2" Type="http://schemas.openxmlformats.org/officeDocument/2006/relationships/hyperlink" Target="http://mrunal.org/2014/11/diplomacy-aiib-asian-infrastructure-investment-bank-china-india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0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mrunal.org/2015/02/shanta-kumar-report-fci-restructuring-buffer-stock-food-security.html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690" y="136343"/>
            <a:ext cx="10030733" cy="564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8886548" y="405353"/>
            <a:ext cx="3053918" cy="626882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dirty="0" smtClean="0"/>
              <a:t>USA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smtClean="0"/>
              <a:t>UK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smtClean="0"/>
              <a:t>Japan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smtClean="0"/>
              <a:t>Germany</a:t>
            </a:r>
            <a:endParaRPr lang="it-IT" dirty="0"/>
          </a:p>
          <a:p>
            <a:pPr marL="514350" indent="-514350">
              <a:buFont typeface="+mj-lt"/>
              <a:buAutoNum type="arabicPeriod"/>
            </a:pPr>
            <a:r>
              <a:rPr lang="it-IT" dirty="0" smtClean="0"/>
              <a:t>France</a:t>
            </a:r>
            <a:endParaRPr lang="it-IT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7141818"/>
              </p:ext>
            </p:extLst>
          </p:nvPr>
        </p:nvGraphicFramePr>
        <p:xfrm>
          <a:off x="322263" y="75414"/>
          <a:ext cx="8497887" cy="6702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1072403"/>
          </a:xfrm>
        </p:spPr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IMF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835192" y="2960016"/>
            <a:ext cx="3046341" cy="28751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05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6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162457" y="1398824"/>
            <a:ext cx="2527955" cy="3201455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0715414"/>
              </p:ext>
            </p:extLst>
          </p:nvPr>
        </p:nvGraphicFramePr>
        <p:xfrm>
          <a:off x="322263" y="75414"/>
          <a:ext cx="8497887" cy="6702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1072403"/>
          </a:xfrm>
        </p:spPr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IMF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52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Surveillance: global, regional and national.</a:t>
            </a:r>
          </a:p>
          <a:p>
            <a:r>
              <a:rPr lang="en-US" dirty="0" smtClean="0"/>
              <a:t>Help members in BoP crisis, thus help in international trade</a:t>
            </a:r>
          </a:p>
          <a:p>
            <a:r>
              <a:rPr lang="en-US" dirty="0" smtClean="0"/>
              <a:t>Technical assistance, training, advisory role.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IMF</a:t>
            </a:r>
            <a:endParaRPr lang="en-US" dirty="0"/>
          </a:p>
        </p:txBody>
      </p:sp>
      <p:pic>
        <p:nvPicPr>
          <p:cNvPr id="8" name="Content Placeholder 16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401171" y="2665446"/>
            <a:ext cx="2025657" cy="25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7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standard Currency Exchange system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Features?</a:t>
            </a:r>
          </a:p>
          <a:p>
            <a:r>
              <a:rPr lang="en-US" dirty="0" smtClean="0"/>
              <a:t>Why failed?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5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Gold </a:t>
            </a:r>
            <a:r>
              <a:rPr lang="en-US" dirty="0" err="1" smtClean="0"/>
              <a:t>Standad</a:t>
            </a:r>
            <a:r>
              <a:rPr lang="en-US" dirty="0" smtClean="0"/>
              <a:t> Exchange Rate (</a:t>
            </a:r>
            <a:r>
              <a:rPr lang="en-US" dirty="0" err="1" smtClean="0"/>
              <a:t>upto</a:t>
            </a:r>
            <a:r>
              <a:rPr lang="en-US" dirty="0" smtClean="0"/>
              <a:t> to 70s)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84665"/>
            <a:ext cx="2840377" cy="3120317"/>
          </a:xfrm>
          <a:prstGeom prst="rect">
            <a:avLst/>
          </a:prstGeom>
        </p:spPr>
      </p:pic>
      <p:sp>
        <p:nvSpPr>
          <p:cNvPr id="5" name="TextBox 7"/>
          <p:cNvSpPr txBox="1"/>
          <p:nvPr/>
        </p:nvSpPr>
        <p:spPr>
          <a:xfrm>
            <a:off x="838200" y="3916037"/>
            <a:ext cx="2840377" cy="646331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1 Dollar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20" y="4336125"/>
            <a:ext cx="2438400" cy="2438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38200" y="6211669"/>
            <a:ext cx="2840377" cy="646331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0.88 </a:t>
            </a:r>
            <a:r>
              <a:rPr lang="en-US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gms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 Gold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3383320" y="4845768"/>
            <a:ext cx="2840377" cy="1200329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Gold pegging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Gold backed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758" y="671762"/>
            <a:ext cx="3048264" cy="22861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890" y="4336125"/>
            <a:ext cx="1391820" cy="1391820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9302919" y="2957960"/>
            <a:ext cx="2879103" cy="646331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1 Rs. = $ 0.30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9302918" y="5657671"/>
            <a:ext cx="2879103" cy="1200329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0.30 x 0.88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=0.26 gm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>
            <a:off x="10742471" y="3604291"/>
            <a:ext cx="239756" cy="20533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7"/>
          <p:cNvSpPr txBox="1"/>
          <p:nvPr/>
        </p:nvSpPr>
        <p:spPr>
          <a:xfrm>
            <a:off x="4986154" y="1814861"/>
            <a:ext cx="3883318" cy="2384405"/>
          </a:xfrm>
          <a:prstGeom prst="leftRightArrow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(+1/-1)% band</a:t>
            </a:r>
          </a:p>
        </p:txBody>
      </p:sp>
    </p:spTree>
    <p:extLst>
      <p:ext uri="{BB962C8B-B14F-4D97-AF65-F5344CB8AC3E}">
        <p14:creationId xmlns:p14="http://schemas.microsoft.com/office/powerpoint/2010/main" val="428281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3" grpId="0" animBg="1"/>
      <p:bldP spid="14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Gold backed Exchange Rate </a:t>
            </a:r>
            <a:r>
              <a:rPr lang="en-US" dirty="0" smtClean="0"/>
              <a:t>(</a:t>
            </a:r>
            <a:r>
              <a:rPr lang="en-US" dirty="0" err="1" smtClean="0"/>
              <a:t>upto</a:t>
            </a:r>
            <a:r>
              <a:rPr lang="en-US" dirty="0" smtClean="0"/>
              <a:t> 70s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84665"/>
            <a:ext cx="2840377" cy="3120317"/>
          </a:xfrm>
          <a:prstGeom prst="rect">
            <a:avLst/>
          </a:prstGeom>
        </p:spPr>
      </p:pic>
      <p:sp>
        <p:nvSpPr>
          <p:cNvPr id="5" name="TextBox 7"/>
          <p:cNvSpPr txBox="1"/>
          <p:nvPr/>
        </p:nvSpPr>
        <p:spPr>
          <a:xfrm>
            <a:off x="838200" y="3916037"/>
            <a:ext cx="2840377" cy="646331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1 Dollar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20" y="4336125"/>
            <a:ext cx="2438400" cy="2438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38200" y="6211669"/>
            <a:ext cx="2840377" cy="646331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0.88 </a:t>
            </a:r>
            <a:r>
              <a:rPr lang="en-US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gms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 Gold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758" y="671762"/>
            <a:ext cx="3048264" cy="22861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890" y="4336125"/>
            <a:ext cx="1391820" cy="1391820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9302919" y="2957960"/>
            <a:ext cx="2879103" cy="646331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1 Rs. = $ 0.30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9302918" y="5657671"/>
            <a:ext cx="2879103" cy="1200329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0.30 x 0.88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=0.26 gm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7009442" y="1987568"/>
            <a:ext cx="3077238" cy="27823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7"/>
          <p:cNvSpPr txBox="1"/>
          <p:nvPr/>
        </p:nvSpPr>
        <p:spPr>
          <a:xfrm>
            <a:off x="4425942" y="2780885"/>
            <a:ext cx="3883318" cy="1283910"/>
          </a:xfrm>
          <a:prstGeom prst="leftRightArrow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1 SDR =1 $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044" y="4517907"/>
            <a:ext cx="1391820" cy="139182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5488" y="787469"/>
            <a:ext cx="1895261" cy="2400198"/>
          </a:xfrm>
          <a:prstGeom prst="rect">
            <a:avLst/>
          </a:prstGeom>
        </p:spPr>
      </p:pic>
      <p:sp>
        <p:nvSpPr>
          <p:cNvPr id="21" name="TextBox 7"/>
          <p:cNvSpPr txBox="1"/>
          <p:nvPr/>
        </p:nvSpPr>
        <p:spPr>
          <a:xfrm>
            <a:off x="4401459" y="5868939"/>
            <a:ext cx="3883318" cy="646331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Quota contribution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cxnSp>
        <p:nvCxnSpPr>
          <p:cNvPr id="22" name="Straight Arrow Connector 21"/>
          <p:cNvCxnSpPr>
            <a:stCxn id="4" idx="3"/>
          </p:cNvCxnSpPr>
          <p:nvPr/>
        </p:nvCxnSpPr>
        <p:spPr>
          <a:xfrm>
            <a:off x="3678577" y="2444824"/>
            <a:ext cx="2216692" cy="258721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38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724" y="3255821"/>
            <a:ext cx="2879547" cy="11952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Bank work?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295" y="795523"/>
            <a:ext cx="2877976" cy="24602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/>
          <a:stretch/>
        </p:blipFill>
        <p:spPr>
          <a:xfrm>
            <a:off x="8428623" y="1439654"/>
            <a:ext cx="3773864" cy="29052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4905"/>
            <a:ext cx="3728615" cy="2485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36" y="4344905"/>
            <a:ext cx="3782780" cy="25246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4019"/>
            <a:ext cx="3728615" cy="24608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1571" y="3840339"/>
            <a:ext cx="3675888" cy="646331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Depositors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16565" y="3840340"/>
            <a:ext cx="3675888" cy="646331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Borrowers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8836" y="911843"/>
            <a:ext cx="3675888" cy="1283910"/>
          </a:xfrm>
          <a:prstGeom prst="leftArrow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Pay 0-4-9%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32045" y="911843"/>
            <a:ext cx="4457695" cy="1283910"/>
          </a:xfrm>
          <a:prstGeom prst="leftArrow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Pay 10-15-18%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69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IMF SDR</a:t>
            </a:r>
            <a:endParaRPr lang="en-US" dirty="0"/>
          </a:p>
        </p:txBody>
      </p:sp>
      <p:sp>
        <p:nvSpPr>
          <p:cNvPr id="3" name="TextBox 7"/>
          <p:cNvSpPr txBox="1"/>
          <p:nvPr/>
        </p:nvSpPr>
        <p:spPr>
          <a:xfrm>
            <a:off x="3869760" y="3073116"/>
            <a:ext cx="3883318" cy="1283910"/>
          </a:xfrm>
          <a:prstGeom prst="leftRightArrow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1 SDR =1 $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862" y="4810138"/>
            <a:ext cx="1391820" cy="1391820"/>
          </a:xfrm>
          <a:prstGeom prst="rect">
            <a:avLst/>
          </a:prstGeom>
        </p:spPr>
      </p:pic>
      <p:pic>
        <p:nvPicPr>
          <p:cNvPr id="5" name="Content Placeholder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06" y="1079700"/>
            <a:ext cx="1895261" cy="2400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84665"/>
            <a:ext cx="2840377" cy="31203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62" y="2727455"/>
            <a:ext cx="3644451" cy="2733338"/>
          </a:xfrm>
          <a:prstGeom prst="rect">
            <a:avLst/>
          </a:prstGeom>
        </p:spPr>
      </p:pic>
      <p:sp>
        <p:nvSpPr>
          <p:cNvPr id="10" name="TextBox 7"/>
          <p:cNvSpPr txBox="1"/>
          <p:nvPr/>
        </p:nvSpPr>
        <p:spPr>
          <a:xfrm>
            <a:off x="838200" y="5247607"/>
            <a:ext cx="2879103" cy="1200329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Depositors 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Earn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26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IMF SDR</a:t>
            </a:r>
            <a:endParaRPr lang="en-US" dirty="0"/>
          </a:p>
        </p:txBody>
      </p:sp>
      <p:sp>
        <p:nvSpPr>
          <p:cNvPr id="3" name="TextBox 7"/>
          <p:cNvSpPr txBox="1"/>
          <p:nvPr/>
        </p:nvSpPr>
        <p:spPr>
          <a:xfrm>
            <a:off x="3869760" y="3073116"/>
            <a:ext cx="3883318" cy="1283910"/>
          </a:xfrm>
          <a:prstGeom prst="leftRightArrow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Profit Margin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862" y="4810138"/>
            <a:ext cx="1391820" cy="1391820"/>
          </a:xfrm>
          <a:prstGeom prst="rect">
            <a:avLst/>
          </a:prstGeom>
        </p:spPr>
      </p:pic>
      <p:pic>
        <p:nvPicPr>
          <p:cNvPr id="5" name="Content Placeholder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06" y="1079700"/>
            <a:ext cx="1895261" cy="2400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84665"/>
            <a:ext cx="2840377" cy="3120317"/>
          </a:xfrm>
          <a:prstGeom prst="rect">
            <a:avLst/>
          </a:prstGeom>
        </p:spPr>
      </p:pic>
      <p:sp>
        <p:nvSpPr>
          <p:cNvPr id="10" name="TextBox 7"/>
          <p:cNvSpPr txBox="1"/>
          <p:nvPr/>
        </p:nvSpPr>
        <p:spPr>
          <a:xfrm>
            <a:off x="838200" y="5247607"/>
            <a:ext cx="2879103" cy="1200329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Depositors 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Earn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71" y="2638313"/>
            <a:ext cx="3644451" cy="2733338"/>
          </a:xfrm>
          <a:prstGeom prst="rect">
            <a:avLst/>
          </a:prstGeom>
        </p:spPr>
      </p:pic>
      <p:sp>
        <p:nvSpPr>
          <p:cNvPr id="11" name="TextBox 7"/>
          <p:cNvSpPr txBox="1"/>
          <p:nvPr/>
        </p:nvSpPr>
        <p:spPr>
          <a:xfrm>
            <a:off x="8894444" y="5295535"/>
            <a:ext cx="2879103" cy="1200329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Borrowers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Pay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4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7627" y="923827"/>
            <a:ext cx="10515600" cy="5262563"/>
          </a:xfrm>
        </p:spPr>
        <p:txBody>
          <a:bodyPr>
            <a:normAutofit/>
          </a:bodyPr>
          <a:lstStyle/>
          <a:p>
            <a:r>
              <a:rPr lang="en-US" dirty="0" smtClean="0"/>
              <a:t>Arms race</a:t>
            </a:r>
          </a:p>
          <a:p>
            <a:r>
              <a:rPr lang="en-US" dirty="0" smtClean="0"/>
              <a:t>Large subsidies to defense sector</a:t>
            </a:r>
          </a:p>
          <a:p>
            <a:r>
              <a:rPr lang="en-US" dirty="0" smtClean="0"/>
              <a:t>Donations to puppet regimes</a:t>
            </a:r>
          </a:p>
          <a:p>
            <a:r>
              <a:rPr lang="en-US" dirty="0" smtClean="0"/>
              <a:t>Inflation – including gold price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Cold war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41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503" y="160872"/>
            <a:ext cx="6355631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6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07" y="94745"/>
            <a:ext cx="2840377" cy="3227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0" y="3652101"/>
            <a:ext cx="2438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54" y="3409156"/>
            <a:ext cx="2438400" cy="2438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7410" y="2924318"/>
            <a:ext cx="3918409" cy="646331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1 Ounce Gold = $35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17485" y="6090501"/>
            <a:ext cx="5529322" cy="646331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Market price 1 </a:t>
            </a:r>
            <a:r>
              <a:rPr lang="en-US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oz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= &gt;$40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85" y="174298"/>
            <a:ext cx="3048264" cy="22861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077" y="33601"/>
            <a:ext cx="2438400" cy="2438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340" y="1498474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502" y="4305278"/>
            <a:ext cx="2698775" cy="18012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363" y="3975266"/>
            <a:ext cx="2438400" cy="2438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6" y="4628356"/>
            <a:ext cx="2438400" cy="2438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361" y="1862401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149" y="2140105"/>
            <a:ext cx="1219200" cy="1219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20606" y="32896"/>
            <a:ext cx="1468267" cy="646331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1970s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53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07" y="94745"/>
            <a:ext cx="2840377" cy="3227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0" y="3652101"/>
            <a:ext cx="2438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54" y="3409156"/>
            <a:ext cx="2438400" cy="2438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7410" y="2924318"/>
            <a:ext cx="3918409" cy="646331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1 Ounce Gold = $35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17485" y="6090501"/>
            <a:ext cx="5529322" cy="646331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Market price 1 </a:t>
            </a:r>
            <a:r>
              <a:rPr lang="en-US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oz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= &gt;$40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85" y="174298"/>
            <a:ext cx="3048264" cy="22861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077" y="33601"/>
            <a:ext cx="2438400" cy="2438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47" y="4796151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502" y="4305278"/>
            <a:ext cx="2698775" cy="18012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340" y="1878383"/>
            <a:ext cx="2438400" cy="2438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743" y="2531473"/>
            <a:ext cx="2438400" cy="2438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768" y="5160078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56" y="5437782"/>
            <a:ext cx="1219200" cy="1219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7415" y="2762803"/>
            <a:ext cx="5373278" cy="1754326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Nixon stops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73: floating exchange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92: India also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35" y="2201012"/>
            <a:ext cx="2438400" cy="2438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called “Paper gold”</a:t>
            </a:r>
          </a:p>
          <a:p>
            <a:r>
              <a:rPr lang="en-US" dirty="0" err="1" smtClean="0"/>
              <a:t>Upto</a:t>
            </a:r>
            <a:r>
              <a:rPr lang="en-US" dirty="0" smtClean="0"/>
              <a:t> 70s: 1 SDR = 1 US $ =0.88 grams of gold</a:t>
            </a:r>
          </a:p>
          <a:p>
            <a:r>
              <a:rPr lang="en-US" dirty="0" smtClean="0"/>
              <a:t>Present system:  1 SDR = basket of 4 currency ($, Euro, Pound, Yen)</a:t>
            </a:r>
          </a:p>
          <a:p>
            <a:r>
              <a:rPr lang="en-US" dirty="0" smtClean="0"/>
              <a:t>Weight assigned as per their imp. In international trade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SDR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86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7447267"/>
              </p:ext>
            </p:extLst>
          </p:nvPr>
        </p:nvGraphicFramePr>
        <p:xfrm>
          <a:off x="942680" y="795523"/>
          <a:ext cx="10331778" cy="58343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9573"/>
                <a:gridCol w="2609573"/>
                <a:gridCol w="2556316"/>
                <a:gridCol w="2556316"/>
              </a:tblGrid>
              <a:tr h="11380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Currency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WT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4400">
                        <a:latin typeface="Franklin Gothic Demi Cond" panose="020B07060304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11133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1.</a:t>
                      </a:r>
                      <a:r>
                        <a:rPr lang="en-US" sz="4400" baseline="0" dirty="0" smtClean="0">
                          <a:latin typeface="Franklin Gothic Demi Cond" panose="020B0706030402020204" pitchFamily="34" charset="0"/>
                        </a:rPr>
                        <a:t> Y</a:t>
                      </a: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en 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9.4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11133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2.Pound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11.3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59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3. Euro 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37.4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59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4.</a:t>
                      </a:r>
                      <a:r>
                        <a:rPr lang="en-US" sz="4400" baseline="0" dirty="0" smtClean="0">
                          <a:latin typeface="Franklin Gothic Demi Cond" panose="020B0706030402020204" pitchFamily="34" charset="0"/>
                        </a:rPr>
                        <a:t> D</a:t>
                      </a:r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ollar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41.9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1113310">
                <a:tc>
                  <a:txBody>
                    <a:bodyPr/>
                    <a:lstStyle/>
                    <a:p>
                      <a:pPr algn="ctr" fontAlgn="b"/>
                      <a:endParaRPr lang="en-US" sz="4400">
                        <a:latin typeface="Franklin Gothic Demi Cond" panose="020B07060304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100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SDR: weight assigned to 4 currency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29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8556852"/>
              </p:ext>
            </p:extLst>
          </p:nvPr>
        </p:nvGraphicFramePr>
        <p:xfrm>
          <a:off x="942680" y="795523"/>
          <a:ext cx="10331778" cy="58343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9573"/>
                <a:gridCol w="2609573"/>
                <a:gridCol w="2556316"/>
                <a:gridCol w="2556316"/>
              </a:tblGrid>
              <a:tr h="11380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Currency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WT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RATE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400">
                          <a:latin typeface="Franklin Gothic Demi Cond" panose="020B0706030402020204" pitchFamily="34" charset="0"/>
                        </a:rPr>
                        <a:t>WT x Rate</a:t>
                      </a:r>
                    </a:p>
                  </a:txBody>
                  <a:tcPr marL="7620" marR="7620" marT="7620" marB="0" anchor="ctr"/>
                </a:tc>
              </a:tr>
              <a:tr h="11133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yen 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9.4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1y=?$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/>
                </a:tc>
              </a:tr>
              <a:tr h="11133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Pound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11.3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1$=?pound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/>
                </a:tc>
              </a:tr>
              <a:tr h="59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4400">
                          <a:latin typeface="Franklin Gothic Demi Cond" panose="020B0706030402020204" pitchFamily="34" charset="0"/>
                        </a:rPr>
                        <a:t>Euro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37.4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1$=Euro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59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dollar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41.9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1113310">
                <a:tc>
                  <a:txBody>
                    <a:bodyPr/>
                    <a:lstStyle/>
                    <a:p>
                      <a:pPr algn="ctr" fontAlgn="b"/>
                      <a:endParaRPr lang="en-US" sz="4400">
                        <a:latin typeface="Franklin Gothic Demi Cond" panose="020B07060304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400" dirty="0" smtClean="0">
                          <a:latin typeface="Franklin Gothic Demi Cond" panose="020B0706030402020204" pitchFamily="34" charset="0"/>
                        </a:rPr>
                        <a:t>100</a:t>
                      </a:r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4400" dirty="0">
                        <a:latin typeface="Franklin Gothic Demi Cond" panose="020B07060304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400" dirty="0">
                          <a:latin typeface="Franklin Gothic Demi Cond" panose="020B0706030402020204" pitchFamily="34" charset="0"/>
                        </a:rPr>
                        <a:t>TOTAL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the value of SDR?</a:t>
            </a:r>
            <a:endParaRPr lang="en-US" dirty="0"/>
          </a:p>
        </p:txBody>
      </p:sp>
      <p:sp>
        <p:nvSpPr>
          <p:cNvPr id="4" name="TextBox 7"/>
          <p:cNvSpPr txBox="1"/>
          <p:nvPr/>
        </p:nvSpPr>
        <p:spPr>
          <a:xfrm>
            <a:off x="5599365" y="5737900"/>
            <a:ext cx="5558395" cy="646331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1 SDR = ~1.4 US Dollars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34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Size of Economy=&gt; Quota</a:t>
            </a:r>
          </a:p>
          <a:p>
            <a:r>
              <a:rPr lang="en-US" dirty="0" smtClean="0"/>
              <a:t>Quota =&gt; SDR contribution</a:t>
            </a:r>
          </a:p>
          <a:p>
            <a:r>
              <a:rPr lang="en-US" dirty="0" smtClean="0"/>
              <a:t>SDR contribution =&gt; Voting power</a:t>
            </a:r>
          </a:p>
          <a:p>
            <a:r>
              <a:rPr lang="en-US" dirty="0" smtClean="0"/>
              <a:t>SDR Deposit: 0.05% interest rate paid by IMF</a:t>
            </a:r>
          </a:p>
          <a:p>
            <a:r>
              <a:rPr lang="en-US" dirty="0" smtClean="0"/>
              <a:t>SDR Loan: 1.050% interest rate charged by IMF</a:t>
            </a:r>
          </a:p>
          <a:p>
            <a:r>
              <a:rPr lang="en-US" dirty="0" smtClean="0"/>
              <a:t>SDR can be converted to member currency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IMF total reserve = SDR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IMF Quota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0868936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7"/>
          <p:cNvSpPr txBox="1"/>
          <p:nvPr/>
        </p:nvSpPr>
        <p:spPr>
          <a:xfrm>
            <a:off x="5665353" y="5511657"/>
            <a:ext cx="5558395" cy="1200329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Size of economy, GDP, openness to world economy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7805237" y="892522"/>
            <a:ext cx="3548563" cy="1754326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BRICS 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1/5</a:t>
            </a:r>
            <a:r>
              <a:rPr lang="en-US" sz="36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th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 World GDP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2/5</a:t>
            </a:r>
            <a:r>
              <a:rPr lang="en-US" sz="36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th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 Population </a:t>
            </a:r>
          </a:p>
        </p:txBody>
      </p:sp>
    </p:spTree>
    <p:extLst>
      <p:ext uri="{BB962C8B-B14F-4D97-AF65-F5344CB8AC3E}">
        <p14:creationId xmlns:p14="http://schemas.microsoft.com/office/powerpoint/2010/main" val="307757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▲ </a:t>
            </a:r>
            <a:r>
              <a:rPr lang="en-US" dirty="0" smtClean="0"/>
              <a:t>quota of emerging economies</a:t>
            </a:r>
          </a:p>
          <a:p>
            <a:pPr lvl="1"/>
            <a:r>
              <a:rPr lang="en-US" dirty="0" smtClean="0"/>
              <a:t>India: 2.4% (11</a:t>
            </a:r>
            <a:r>
              <a:rPr lang="en-US" baseline="30000" dirty="0" smtClean="0"/>
              <a:t>th</a:t>
            </a:r>
            <a:r>
              <a:rPr lang="en-US" dirty="0" smtClean="0"/>
              <a:t>) =&gt; 2.7% (8</a:t>
            </a:r>
            <a:r>
              <a:rPr lang="en-US" baseline="30000" dirty="0" smtClean="0"/>
              <a:t>th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 smtClean="0"/>
              <a:t>China: 4%     =&gt; 6.4%</a:t>
            </a:r>
          </a:p>
          <a:p>
            <a:r>
              <a:rPr lang="en-US" dirty="0" smtClean="0"/>
              <a:t>by </a:t>
            </a:r>
            <a:r>
              <a:rPr lang="en-US" dirty="0" smtClean="0">
                <a:solidFill>
                  <a:srgbClr val="FF0000"/>
                </a:solidFill>
              </a:rPr>
              <a:t>▼</a:t>
            </a:r>
            <a:r>
              <a:rPr lang="en-US" dirty="0" smtClean="0"/>
              <a:t> quota of poor nations</a:t>
            </a:r>
          </a:p>
          <a:p>
            <a:r>
              <a:rPr lang="en-US" dirty="0" smtClean="0"/>
              <a:t>Proposal needs 70% votes, hence pending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IMF reforms (Quota)-2010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40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Executive board: 24 directors</a:t>
            </a:r>
          </a:p>
          <a:p>
            <a:r>
              <a:rPr lang="en-US" dirty="0"/>
              <a:t>Top-5 Quota holders decide 5 / 24 </a:t>
            </a:r>
            <a:r>
              <a:rPr lang="en-US" dirty="0" smtClean="0"/>
              <a:t>directors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All directors elected</a:t>
            </a:r>
          </a:p>
          <a:p>
            <a:r>
              <a:rPr lang="en-US" dirty="0" smtClean="0"/>
              <a:t>No permanent chairs</a:t>
            </a:r>
          </a:p>
          <a:p>
            <a:r>
              <a:rPr lang="en-US" dirty="0" smtClean="0"/>
              <a:t>Review composition every 8 years</a:t>
            </a:r>
          </a:p>
          <a:p>
            <a:r>
              <a:rPr lang="en-US" dirty="0" smtClean="0"/>
              <a:t>NEED 85% votes….PENDING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POST-2010 Reform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IMF Reforms: 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86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14938" y="2335508"/>
            <a:ext cx="2822994" cy="357509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Surveillance….FAIL</a:t>
            </a:r>
          </a:p>
          <a:p>
            <a:r>
              <a:rPr lang="en-US" dirty="0" smtClean="0"/>
              <a:t>Mexico (1995)</a:t>
            </a:r>
          </a:p>
          <a:p>
            <a:r>
              <a:rPr lang="en-US" dirty="0" smtClean="0"/>
              <a:t>East Asian Crisis (1997)</a:t>
            </a:r>
          </a:p>
          <a:p>
            <a:r>
              <a:rPr lang="en-US" dirty="0" smtClean="0"/>
              <a:t>Subprime crisis, PIGS-crisis, European Sovereign debt crisis…X</a:t>
            </a:r>
          </a:p>
          <a:p>
            <a:r>
              <a:rPr lang="en-US" dirty="0"/>
              <a:t>SDR interest rate high</a:t>
            </a:r>
          </a:p>
          <a:p>
            <a:r>
              <a:rPr lang="en-US" dirty="0" smtClean="0"/>
              <a:t>Reforms in Quota / governance…X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IMF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CRITICISM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7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971" y="245096"/>
            <a:ext cx="10055256" cy="565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8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83" y="385319"/>
            <a:ext cx="6360519" cy="47703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4" y="4734342"/>
            <a:ext cx="11375578" cy="212365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I’ll do belly-dance, </a:t>
            </a:r>
          </a:p>
          <a:p>
            <a:r>
              <a:rPr lang="en-US" sz="44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if USA votes in favor of IMF-Reforms</a:t>
            </a:r>
          </a:p>
          <a:p>
            <a:pPr algn="r"/>
            <a:r>
              <a:rPr lang="en-US" sz="44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- Christine </a:t>
            </a:r>
            <a:r>
              <a:rPr lang="en-US" sz="44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Lagarde</a:t>
            </a:r>
            <a:r>
              <a:rPr lang="en-US" sz="44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, October, 2014</a:t>
            </a:r>
            <a:endParaRPr lang="en-US" sz="4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04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6656177"/>
              </p:ext>
            </p:extLst>
          </p:nvPr>
        </p:nvGraphicFramePr>
        <p:xfrm>
          <a:off x="443060" y="961536"/>
          <a:ext cx="10910740" cy="5608945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5455370"/>
                <a:gridCol w="5455370"/>
              </a:tblGrid>
              <a:tr h="373929">
                <a:tc>
                  <a:txBody>
                    <a:bodyPr/>
                    <a:lstStyle/>
                    <a:p>
                      <a:r>
                        <a:rPr lang="en-US" dirty="0"/>
                        <a:t>BRICS Bank, Shanghai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AIIB, Beijing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</a:tr>
              <a:tr h="1121789">
                <a:tc>
                  <a:txBody>
                    <a:bodyPr/>
                    <a:lstStyle/>
                    <a:p>
                      <a:r>
                        <a:rPr lang="en-US" dirty="0"/>
                        <a:t>6th summit Fortaleza 2014=&gt;ops.to start from 2016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AIIB: Asian infra investment bank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2014: MoU signed. start work from ’15.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2014: China+21 member MoU=&gt;2015 starts.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</a:tr>
              <a:tr h="373929">
                <a:tc>
                  <a:txBody>
                    <a:bodyPr/>
                    <a:lstStyle/>
                    <a:p>
                      <a:r>
                        <a:rPr lang="en-US" dirty="0"/>
                        <a:t>Five members, equal voting power (not in IMF or AIIB.)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China + 21 members. S.Korea, Aussie did not join.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</a:tr>
              <a:tr h="1869649">
                <a:tc>
                  <a:txBody>
                    <a:bodyPr/>
                    <a:lstStyle/>
                    <a:p>
                      <a:r>
                        <a:rPr lang="en-US" dirty="0"/>
                        <a:t>capital: 10 million x 5 members 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(</a:t>
                      </a:r>
                      <a:r>
                        <a:rPr lang="en-US" dirty="0"/>
                        <a:t>hence equal voting)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100 billion capital=&gt;Shareholding based on GDP.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Voting power based on shareholding. China:1st, India: 2nd.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But, China to dilute shareholding when new members come.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</a:tr>
              <a:tr h="1121789">
                <a:tc>
                  <a:txBody>
                    <a:bodyPr/>
                    <a:lstStyle/>
                    <a:p>
                      <a:r>
                        <a:rPr lang="en-US" dirty="0"/>
                        <a:t>3 function: loan for infra, </a:t>
                      </a:r>
                      <a:r>
                        <a:rPr lang="en-US" dirty="0" err="1"/>
                        <a:t>sus.Development</a:t>
                      </a:r>
                      <a:r>
                        <a:rPr lang="en-US" dirty="0"/>
                        <a:t>, BoP crisis.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as name suggest: infra. investment projects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Structure: Board of governors &gt;&gt; directors &gt;&gt; President (HQ: Beijing)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</a:tr>
              <a:tr h="747860">
                <a:tc>
                  <a:txBody>
                    <a:bodyPr/>
                    <a:lstStyle/>
                    <a:p>
                      <a:r>
                        <a:rPr lang="en-US" dirty="0"/>
                        <a:t>For BoP crisis: separate contingency reserve: 100 billion. China gave highest.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2013: </a:t>
                      </a:r>
                      <a:r>
                        <a:rPr lang="en-US" dirty="0" err="1"/>
                        <a:t>Jinping</a:t>
                      </a:r>
                      <a:r>
                        <a:rPr lang="en-US" dirty="0"/>
                        <a:t> ‘s idea: make profit from forex reserve+ </a:t>
                      </a:r>
                      <a:r>
                        <a:rPr lang="en-US" dirty="0" err="1"/>
                        <a:t>Silkroad</a:t>
                      </a:r>
                      <a:r>
                        <a:rPr lang="en-US" dirty="0"/>
                        <a:t> finance+ U$ domination reduce.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BRICS  vs AIIB: comparison for MCQs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32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BRICS  bank and AIIB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Asian Infrastructure Investment Bank </a:t>
            </a:r>
            <a:r>
              <a:rPr lang="en-US" dirty="0" smtClean="0">
                <a:hlinkClick r:id="rId2"/>
              </a:rPr>
              <a:t>LINK</a:t>
            </a:r>
            <a:endParaRPr lang="en-US" dirty="0" smtClean="0"/>
          </a:p>
          <a:p>
            <a:r>
              <a:rPr lang="en-US" dirty="0" smtClean="0"/>
              <a:t>BRICS Bank </a:t>
            </a:r>
            <a:r>
              <a:rPr lang="en-US" dirty="0" smtClean="0">
                <a:hlinkClick r:id="rId3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22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2112432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WTO: the origin of,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15448" y="1273404"/>
            <a:ext cx="2762185" cy="584775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8731"/>
            </a:avLst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Self study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97678" y="2668572"/>
            <a:ext cx="1725105" cy="584775"/>
          </a:xfrm>
          <a:prstGeom prst="leftArrowCallout">
            <a:avLst/>
          </a:prstGeom>
          <a:solidFill>
            <a:srgbClr val="00B05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done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85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GS2: </a:t>
            </a:r>
            <a:r>
              <a:rPr lang="en-US" dirty="0" smtClean="0"/>
              <a:t>IR-Economy</a:t>
            </a:r>
            <a:br>
              <a:rPr lang="en-US" dirty="0" smtClean="0"/>
            </a:br>
            <a:r>
              <a:rPr lang="en-US" dirty="0" smtClean="0"/>
              <a:t>Global grouping-agreements</a:t>
            </a:r>
            <a:br>
              <a:rPr lang="en-US" dirty="0" smtClean="0"/>
            </a:br>
            <a:r>
              <a:rPr lang="en-US" dirty="0" smtClean="0"/>
              <a:t>International Bodies: </a:t>
            </a:r>
            <a:r>
              <a:rPr lang="en-US" dirty="0" smtClean="0">
                <a:solidFill>
                  <a:srgbClr val="FFFF00"/>
                </a:solidFill>
              </a:rPr>
              <a:t>WTO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31850" y="2987040"/>
            <a:ext cx="10515600" cy="310261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Structure, function</a:t>
            </a:r>
          </a:p>
          <a:p>
            <a:r>
              <a:rPr lang="en-US" dirty="0" smtClean="0"/>
              <a:t>SPS Agreement</a:t>
            </a:r>
          </a:p>
          <a:p>
            <a:r>
              <a:rPr lang="en-US" dirty="0" smtClean="0"/>
              <a:t>WTO Food subsidy issues</a:t>
            </a:r>
          </a:p>
          <a:p>
            <a:r>
              <a:rPr lang="en-US" dirty="0"/>
              <a:t>WTO Bali Package</a:t>
            </a:r>
          </a:p>
          <a:p>
            <a:r>
              <a:rPr lang="en-US" dirty="0" smtClean="0"/>
              <a:t>WTO TFA</a:t>
            </a:r>
            <a:endParaRPr lang="en-US" dirty="0"/>
          </a:p>
        </p:txBody>
      </p:sp>
      <p:pic>
        <p:nvPicPr>
          <p:cNvPr id="2052" name="Picture 4" descr="http://www.mzv.cz/public/63/56/3f/454312_323157_w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75" y="3508373"/>
            <a:ext cx="3349625" cy="334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1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08332527"/>
              </p:ext>
            </p:extLst>
          </p:nvPr>
        </p:nvGraphicFramePr>
        <p:xfrm>
          <a:off x="-1" y="292232"/>
          <a:ext cx="11029361" cy="5884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831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Latest member: Yemen (2014, June)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45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89952010"/>
              </p:ext>
            </p:extLst>
          </p:nvPr>
        </p:nvGraphicFramePr>
        <p:xfrm>
          <a:off x="226243" y="75414"/>
          <a:ext cx="11623249" cy="6598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508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16145698"/>
              </p:ext>
            </p:extLst>
          </p:nvPr>
        </p:nvGraphicFramePr>
        <p:xfrm>
          <a:off x="226243" y="75414"/>
          <a:ext cx="11623249" cy="6598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194" name="Picture 2" descr="http://upload.wikimedia.org/wikipedia/commons/thumb/0/0d/Roberto_Azevedo_cropped.jpg/220px-Roberto_Azevedo_croppe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6" y="3607634"/>
            <a:ext cx="209550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64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▼</a:t>
            </a:r>
            <a:r>
              <a:rPr lang="en-US" dirty="0" smtClean="0"/>
              <a:t> Barrier to trade: </a:t>
            </a:r>
          </a:p>
          <a:p>
            <a:pPr lvl="1">
              <a:buFont typeface="+mj-lt"/>
              <a:buAutoNum type="romanLcPeriod"/>
            </a:pPr>
            <a:r>
              <a:rPr lang="en-US" dirty="0" smtClean="0"/>
              <a:t>Tariff</a:t>
            </a:r>
          </a:p>
          <a:p>
            <a:pPr lvl="1">
              <a:buFont typeface="+mj-lt"/>
              <a:buAutoNum type="romanLcPeriod"/>
            </a:pPr>
            <a:r>
              <a:rPr lang="en-US" dirty="0" smtClean="0"/>
              <a:t>Non-tariff</a:t>
            </a:r>
          </a:p>
          <a:p>
            <a:r>
              <a:rPr lang="en-US" dirty="0" smtClean="0"/>
              <a:t>L.D.C get benefit from world trade</a:t>
            </a:r>
          </a:p>
          <a:p>
            <a:r>
              <a:rPr lang="en-US" dirty="0" smtClean="0"/>
              <a:t>Make agreements to implement 1+2</a:t>
            </a:r>
          </a:p>
          <a:p>
            <a:r>
              <a:rPr lang="en-US" dirty="0" smtClean="0"/>
              <a:t>Dispute settlement if #3s violated</a:t>
            </a:r>
          </a:p>
          <a:p>
            <a:r>
              <a:rPr lang="en-US" dirty="0" smtClean="0"/>
              <a:t>Coop. with others </a:t>
            </a:r>
            <a:r>
              <a:rPr lang="en-US" dirty="0" err="1" smtClean="0"/>
              <a:t>sus.Dvlp</a:t>
            </a:r>
            <a:r>
              <a:rPr lang="en-US" dirty="0" smtClean="0"/>
              <a:t>, environment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WTO</a:t>
            </a:r>
            <a:endParaRPr lang="en-US" dirty="0"/>
          </a:p>
        </p:txBody>
      </p:sp>
      <p:pic>
        <p:nvPicPr>
          <p:cNvPr id="7" name="Picture 2" descr="http://upload.wikimedia.org/wikipedia/commons/thumb/0/0d/Roberto_Azevedo_cropped.jpg/220px-Roberto_Azevedo_cropped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757" y="2369247"/>
            <a:ext cx="2515969" cy="336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41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8815" y="452488"/>
            <a:ext cx="9653048" cy="54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453" y="0"/>
            <a:ext cx="2148159" cy="27919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7223"/>
            <a:ext cx="3107703" cy="23307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19" y="4527222"/>
            <a:ext cx="2794696" cy="23307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43308" y="2315080"/>
            <a:ext cx="5448692" cy="2687479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36% custom duty</a:t>
            </a:r>
          </a:p>
          <a:p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12% CVD</a:t>
            </a:r>
          </a:p>
          <a:p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Sales Tax/ VAT / </a:t>
            </a:r>
            <a:r>
              <a:rPr lang="en-US" sz="3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octroi</a:t>
            </a:r>
            <a:endParaRPr lang="en-US" sz="3600" dirty="0" smtClean="0">
              <a:solidFill>
                <a:schemeClr val="tx1">
                  <a:lumMod val="95000"/>
                  <a:lumOff val="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2548" y="2315080"/>
            <a:ext cx="4166647" cy="990124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0% Excise duty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94451" y="5793900"/>
            <a:ext cx="3404161" cy="830997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800" dirty="0" smtClean="0">
                <a:latin typeface="Franklin Gothic Demi Cond" panose="020B0706030402020204" pitchFamily="34" charset="0"/>
              </a:rPr>
              <a:t>Tariff Barrier</a:t>
            </a:r>
            <a:endParaRPr lang="en-US" sz="48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22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453" y="0"/>
            <a:ext cx="2148159" cy="27919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7223"/>
            <a:ext cx="3107703" cy="23307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19" y="4527222"/>
            <a:ext cx="2794696" cy="23307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11504" y="2315080"/>
            <a:ext cx="4980495" cy="2687479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Red tapes in custom clearance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Quotas for each nation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94451" y="5793900"/>
            <a:ext cx="3404161" cy="830997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800" dirty="0" smtClean="0">
                <a:latin typeface="Franklin Gothic Demi Cond" panose="020B0706030402020204" pitchFamily="34" charset="0"/>
              </a:rPr>
              <a:t>Non-</a:t>
            </a:r>
            <a:r>
              <a:rPr lang="en-US" sz="4800" dirty="0" err="1" smtClean="0">
                <a:latin typeface="Franklin Gothic Demi Cond" panose="020B0706030402020204" pitchFamily="34" charset="0"/>
              </a:rPr>
              <a:t>Tarriff</a:t>
            </a:r>
            <a:endParaRPr lang="en-US" sz="48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20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453" y="0"/>
            <a:ext cx="2148159" cy="27919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7223"/>
            <a:ext cx="3107703" cy="23307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19" y="4527222"/>
            <a:ext cx="2794696" cy="23307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1355" y="3614986"/>
            <a:ext cx="5626266" cy="990124"/>
          </a:xfrm>
          <a:prstGeom prst="downArrow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Low cost of production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5099901" cy="2862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Subsidies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@Detroit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Cheap electricity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Cheap loans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Interest subvention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EPF contribution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94451" y="5793900"/>
            <a:ext cx="3404161" cy="830997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800" dirty="0" smtClean="0">
                <a:latin typeface="Franklin Gothic Demi Cond" panose="020B0706030402020204" pitchFamily="34" charset="0"/>
              </a:rPr>
              <a:t>Non-</a:t>
            </a:r>
            <a:r>
              <a:rPr lang="en-US" sz="4800" dirty="0" err="1" smtClean="0">
                <a:latin typeface="Franklin Gothic Demi Cond" panose="020B0706030402020204" pitchFamily="34" charset="0"/>
              </a:rPr>
              <a:t>Tarriff</a:t>
            </a:r>
            <a:endParaRPr lang="en-US" sz="48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25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453" y="0"/>
            <a:ext cx="2148159" cy="27919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7223"/>
            <a:ext cx="3107703" cy="23307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19" y="4527222"/>
            <a:ext cx="2794696" cy="23307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988" y="952107"/>
            <a:ext cx="4675695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Public procurement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First preference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94451" y="5793900"/>
            <a:ext cx="3404161" cy="830997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800" dirty="0" smtClean="0">
                <a:latin typeface="Franklin Gothic Demi Cond" panose="020B0706030402020204" pitchFamily="34" charset="0"/>
              </a:rPr>
              <a:t>Non-</a:t>
            </a:r>
            <a:r>
              <a:rPr lang="en-US" sz="4800" dirty="0" err="1" smtClean="0">
                <a:latin typeface="Franklin Gothic Demi Cond" panose="020B0706030402020204" pitchFamily="34" charset="0"/>
              </a:rPr>
              <a:t>Tarriff</a:t>
            </a:r>
            <a:endParaRPr lang="en-US" sz="4800" dirty="0">
              <a:latin typeface="Franklin Gothic Demi Cond" panose="020B07060304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51382" y="1829270"/>
            <a:ext cx="467569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Deny application</a:t>
            </a:r>
          </a:p>
        </p:txBody>
      </p:sp>
    </p:spTree>
    <p:extLst>
      <p:ext uri="{BB962C8B-B14F-4D97-AF65-F5344CB8AC3E}">
        <p14:creationId xmlns:p14="http://schemas.microsoft.com/office/powerpoint/2010/main" val="422595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453" y="0"/>
            <a:ext cx="2148159" cy="27919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7223"/>
            <a:ext cx="3107703" cy="23307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19" y="4527222"/>
            <a:ext cx="2794696" cy="23307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2379924"/>
            <a:ext cx="467569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Relaxed norms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94451" y="5793900"/>
            <a:ext cx="3404161" cy="830997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800" dirty="0" smtClean="0">
                <a:latin typeface="Franklin Gothic Demi Cond" panose="020B0706030402020204" pitchFamily="34" charset="0"/>
              </a:rPr>
              <a:t>Non-</a:t>
            </a:r>
            <a:r>
              <a:rPr lang="en-US" sz="4800" dirty="0" err="1" smtClean="0">
                <a:latin typeface="Franklin Gothic Demi Cond" panose="020B0706030402020204" pitchFamily="34" charset="0"/>
              </a:rPr>
              <a:t>Tarriff</a:t>
            </a:r>
            <a:endParaRPr lang="en-US" sz="4800" dirty="0">
              <a:latin typeface="Franklin Gothic Demi Cond" panose="020B07060304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51382" y="1829270"/>
            <a:ext cx="467569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Absurd quality controls</a:t>
            </a:r>
          </a:p>
          <a:p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Safety norms</a:t>
            </a:r>
          </a:p>
        </p:txBody>
      </p:sp>
    </p:spTree>
    <p:extLst>
      <p:ext uri="{BB962C8B-B14F-4D97-AF65-F5344CB8AC3E}">
        <p14:creationId xmlns:p14="http://schemas.microsoft.com/office/powerpoint/2010/main" val="403225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442274" y="160255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843101" y="4926304"/>
            <a:ext cx="4166647" cy="1838801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Indian Alphonso</a:t>
            </a:r>
            <a:b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</a:b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American poultry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5098" y="4968541"/>
            <a:ext cx="7088956" cy="1754326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latin typeface="Franklin Gothic Demi Cond" panose="020B0706030402020204" pitchFamily="34" charset="0"/>
              </a:rPr>
              <a:t>Syllabus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latin typeface="Franklin Gothic Demi Cond" panose="020B0706030402020204" pitchFamily="34" charset="0"/>
              </a:rPr>
              <a:t>GS2: Policy affecting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latin typeface="Franklin Gothic Demi Cond" panose="020B0706030402020204" pitchFamily="34" charset="0"/>
              </a:rPr>
              <a:t>GS3: Food processing downstream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36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Sanitary and </a:t>
            </a:r>
            <a:r>
              <a:rPr lang="en-US" dirty="0" err="1"/>
              <a:t>phytosanitary</a:t>
            </a:r>
            <a:r>
              <a:rPr lang="en-US" dirty="0"/>
              <a:t> (SPS) measures</a:t>
            </a:r>
          </a:p>
          <a:p>
            <a:pPr fontAlgn="ctr"/>
            <a:r>
              <a:rPr lang="en-US" dirty="0"/>
              <a:t>Member can ban import to protect local plant, animal and human lives</a:t>
            </a:r>
            <a:r>
              <a:rPr lang="en-US" dirty="0" smtClean="0"/>
              <a:t>.</a:t>
            </a:r>
          </a:p>
          <a:p>
            <a:pPr fontAlgn="ctr"/>
            <a:r>
              <a:rPr lang="en-US" dirty="0" smtClean="0"/>
              <a:t>QC must be scientific. FAO-Codex standards can be used</a:t>
            </a:r>
          </a:p>
          <a:p>
            <a:r>
              <a:rPr lang="en-US" dirty="0" smtClean="0"/>
              <a:t>Developing countries be given additional time to comply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</a:t>
            </a:r>
            <a:br>
              <a:rPr lang="en-US" dirty="0" smtClean="0"/>
            </a:br>
            <a:r>
              <a:rPr lang="en-US" dirty="0" smtClean="0"/>
              <a:t>Agreement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WTO</a:t>
            </a:r>
            <a:endParaRPr lang="en-US" dirty="0"/>
          </a:p>
        </p:txBody>
      </p:sp>
      <p:pic>
        <p:nvPicPr>
          <p:cNvPr id="7" name="Picture 4" descr="http://www.mzv.cz/public/63/56/3f/454312_323157_wto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0" y="2900363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73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2319377"/>
            <a:ext cx="3054350" cy="3257471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2014</a:t>
            </a:r>
            <a:r>
              <a:rPr lang="en-US" dirty="0"/>
              <a:t>, April: EU trade commissioner bans Indian </a:t>
            </a:r>
            <a:r>
              <a:rPr lang="en-US" dirty="0" smtClean="0"/>
              <a:t>Alphonso, egg plant  &amp; other </a:t>
            </a:r>
            <a:r>
              <a:rPr lang="en-US" dirty="0"/>
              <a:t>veggies </a:t>
            </a:r>
            <a:endParaRPr lang="en-US" dirty="0" smtClean="0"/>
          </a:p>
          <a:p>
            <a:pPr fontAlgn="ctr"/>
            <a:r>
              <a:rPr lang="en-US" dirty="0" smtClean="0"/>
              <a:t>Reason: fruit </a:t>
            </a:r>
            <a:r>
              <a:rPr lang="en-US" dirty="0"/>
              <a:t>fly contamination in earlier shipment (2013</a:t>
            </a:r>
            <a:r>
              <a:rPr lang="en-US" dirty="0" smtClean="0"/>
              <a:t>).</a:t>
            </a:r>
          </a:p>
          <a:p>
            <a:pPr fontAlgn="ctr"/>
            <a:r>
              <a:rPr lang="en-US" dirty="0" smtClean="0"/>
              <a:t>EU not largest importer but bad publicity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 bans</a:t>
            </a:r>
            <a:br>
              <a:rPr lang="en-US" dirty="0" smtClean="0"/>
            </a:br>
            <a:r>
              <a:rPr lang="en-US" dirty="0" smtClean="0"/>
              <a:t>Indian Mango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WTO- SPS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2319377"/>
            <a:ext cx="3054350" cy="3257471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From </a:t>
            </a:r>
            <a:r>
              <a:rPr lang="en-US" dirty="0"/>
              <a:t>April 2014, only APEDA certified Indian mangoes </a:t>
            </a:r>
            <a:r>
              <a:rPr lang="en-US" dirty="0" smtClean="0"/>
              <a:t>exported</a:t>
            </a:r>
            <a:endParaRPr lang="gu-IN" dirty="0" smtClean="0"/>
          </a:p>
          <a:p>
            <a:pPr fontAlgn="ctr"/>
            <a:r>
              <a:rPr lang="en-US" dirty="0" smtClean="0"/>
              <a:t>Agricultural </a:t>
            </a:r>
            <a:r>
              <a:rPr lang="en-US" dirty="0"/>
              <a:t>and Processed Food Products and Export Development Authority (</a:t>
            </a:r>
            <a:r>
              <a:rPr lang="en-US" i="1" dirty="0"/>
              <a:t>APEDA</a:t>
            </a:r>
            <a:r>
              <a:rPr lang="en-US" dirty="0"/>
              <a:t>) </a:t>
            </a:r>
          </a:p>
          <a:p>
            <a:pPr fontAlgn="ctr"/>
            <a:r>
              <a:rPr lang="en-US" dirty="0"/>
              <a:t>2015, Jan: finally ban lifted.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</a:t>
            </a:r>
            <a:br>
              <a:rPr lang="en-US" dirty="0" smtClean="0"/>
            </a:br>
            <a:r>
              <a:rPr lang="en-US" dirty="0" smtClean="0"/>
              <a:t>EU-Mango ban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www.katherineplumer.com/images/SOP/KPlumerMBColumbCochin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960" y="2119313"/>
            <a:ext cx="292608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2007: avian influenza. India bans US poultry import. </a:t>
            </a:r>
          </a:p>
          <a:p>
            <a:pPr fontAlgn="ctr"/>
            <a:r>
              <a:rPr lang="en-US" dirty="0"/>
              <a:t>But even after that bird flu outbreaks in India. </a:t>
            </a:r>
            <a:endParaRPr lang="en-US" dirty="0" smtClean="0"/>
          </a:p>
          <a:p>
            <a:pPr fontAlgn="ctr"/>
            <a:r>
              <a:rPr lang="en-US" dirty="0" smtClean="0"/>
              <a:t>2012: US challenged </a:t>
            </a:r>
            <a:r>
              <a:rPr lang="en-US" dirty="0"/>
              <a:t>ban in </a:t>
            </a:r>
            <a:r>
              <a:rPr lang="en-US" dirty="0" smtClean="0"/>
              <a:t>WTO</a:t>
            </a:r>
            <a:endParaRPr lang="en-US" dirty="0" smtClean="0"/>
          </a:p>
          <a:p>
            <a:pPr fontAlgn="ctr"/>
            <a:r>
              <a:rPr lang="en-US" dirty="0" smtClean="0"/>
              <a:t>2014: WTO rules in US-</a:t>
            </a:r>
            <a:r>
              <a:rPr lang="en-US" dirty="0" err="1" smtClean="0"/>
              <a:t>favour</a:t>
            </a:r>
            <a:r>
              <a:rPr lang="en-US" dirty="0" smtClean="0"/>
              <a:t>, because India gave no scientific evidence.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India bans American Poultry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6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812" y="428574"/>
            <a:ext cx="9662038" cy="543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5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katherineplumer.com/images/SOP/KPlumerMBColumbCochin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960" y="2119313"/>
            <a:ext cx="292608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More </a:t>
            </a:r>
            <a:r>
              <a:rPr lang="en-US" dirty="0"/>
              <a:t>US poultry products in Indian </a:t>
            </a:r>
            <a:r>
              <a:rPr lang="en-US" dirty="0" smtClean="0"/>
              <a:t>market – cheaper</a:t>
            </a:r>
          </a:p>
          <a:p>
            <a:pPr fontAlgn="ctr"/>
            <a:r>
              <a:rPr lang="en-US" dirty="0" smtClean="0"/>
              <a:t>Increased </a:t>
            </a:r>
            <a:r>
              <a:rPr lang="en-US" dirty="0"/>
              <a:t>competition for </a:t>
            </a:r>
            <a:r>
              <a:rPr lang="en-US" dirty="0" err="1"/>
              <a:t>desi</a:t>
            </a:r>
            <a:r>
              <a:rPr lang="en-US" dirty="0"/>
              <a:t> </a:t>
            </a:r>
            <a:r>
              <a:rPr lang="en-US" dirty="0" smtClean="0"/>
              <a:t>players (India 4</a:t>
            </a:r>
            <a:r>
              <a:rPr lang="en-US" baseline="30000" dirty="0" smtClean="0"/>
              <a:t>th</a:t>
            </a:r>
            <a:r>
              <a:rPr lang="en-US" dirty="0" smtClean="0"/>
              <a:t> largest producer)</a:t>
            </a:r>
          </a:p>
          <a:p>
            <a:pPr fontAlgn="ctr"/>
            <a:r>
              <a:rPr lang="en-US" dirty="0" smtClean="0"/>
              <a:t>2015, Jan: India appealed against this order.</a:t>
            </a:r>
            <a:endParaRPr lang="gu-IN" dirty="0" smtClean="0"/>
          </a:p>
          <a:p>
            <a:pPr font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Poultry</a:t>
            </a:r>
            <a:br>
              <a:rPr lang="en-US" dirty="0" smtClean="0"/>
            </a:br>
            <a:r>
              <a:rPr lang="en-US" dirty="0" smtClean="0"/>
              <a:t>Interests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WTO-SPS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34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442274" y="160255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843101" y="4926304"/>
            <a:ext cx="4166647" cy="1838801"/>
          </a:xfrm>
          <a:prstGeom prst="upArrow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Indian Alphonso</a:t>
            </a:r>
            <a:b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</a:b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American poultry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5098" y="4968541"/>
            <a:ext cx="7088956" cy="1754326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latin typeface="Franklin Gothic Demi Cond" panose="020B0706030402020204" pitchFamily="34" charset="0"/>
              </a:rPr>
              <a:t>Syllabus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latin typeface="Franklin Gothic Demi Cond" panose="020B0706030402020204" pitchFamily="34" charset="0"/>
              </a:rPr>
              <a:t>GS2: Policy affecting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latin typeface="Franklin Gothic Demi Cond" panose="020B0706030402020204" pitchFamily="34" charset="0"/>
              </a:rPr>
              <a:t>GS3: Farm subsidies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08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95523"/>
            <a:ext cx="10268185" cy="251328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WTO: agreements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03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817" y="122548"/>
            <a:ext cx="5748215" cy="65908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69582" y="3936490"/>
            <a:ext cx="4807671" cy="1200329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9242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Indian Alphonso</a:t>
            </a:r>
            <a:b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</a:b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American poultry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08132" y="5657671"/>
            <a:ext cx="4969122" cy="1200329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9242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Food subsidies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Peace-clause, TFA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Franklin Gothic Heavy" panose="020B09030201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283820" y="4572000"/>
            <a:ext cx="3167856" cy="301209"/>
          </a:xfrm>
          <a:prstGeom prst="straightConnector1">
            <a:avLst/>
          </a:prstGeom>
          <a:ln w="152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830786" y="6257834"/>
            <a:ext cx="620890" cy="150605"/>
          </a:xfrm>
          <a:prstGeom prst="straightConnector1">
            <a:avLst/>
          </a:prstGeom>
          <a:ln w="152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541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ctr">
              <a:buNone/>
            </a:pPr>
            <a:r>
              <a:rPr lang="en-US" dirty="0" smtClean="0"/>
              <a:t>Three pillars</a:t>
            </a:r>
          </a:p>
          <a:p>
            <a:pPr fontAlgn="ctr"/>
            <a:r>
              <a:rPr lang="en-US" dirty="0" smtClean="0">
                <a:solidFill>
                  <a:srgbClr val="FF0000"/>
                </a:solidFill>
              </a:rPr>
              <a:t>▼</a:t>
            </a:r>
            <a:r>
              <a:rPr lang="en-US" dirty="0" smtClean="0"/>
              <a:t> Import Duty</a:t>
            </a:r>
          </a:p>
          <a:p>
            <a:pPr fontAlgn="ctr"/>
            <a:r>
              <a:rPr lang="en-US" dirty="0">
                <a:solidFill>
                  <a:srgbClr val="FF0000"/>
                </a:solidFill>
              </a:rPr>
              <a:t>▼</a:t>
            </a:r>
            <a:r>
              <a:rPr lang="en-US" dirty="0"/>
              <a:t> Export </a:t>
            </a:r>
            <a:r>
              <a:rPr lang="en-US" dirty="0" smtClean="0"/>
              <a:t>Subsidy</a:t>
            </a:r>
          </a:p>
          <a:p>
            <a:pPr fontAlgn="ctr"/>
            <a:r>
              <a:rPr lang="en-US" dirty="0">
                <a:solidFill>
                  <a:srgbClr val="FF0000"/>
                </a:solidFill>
              </a:rPr>
              <a:t>▼</a:t>
            </a:r>
            <a:r>
              <a:rPr lang="en-US" dirty="0"/>
              <a:t> </a:t>
            </a:r>
            <a:r>
              <a:rPr lang="en-US" dirty="0" smtClean="0"/>
              <a:t>Domestic Subsidy (</a:t>
            </a:r>
            <a:r>
              <a:rPr lang="en-US" dirty="0" smtClean="0">
                <a:solidFill>
                  <a:srgbClr val="FFC000"/>
                </a:solidFill>
              </a:rPr>
              <a:t>Amber</a:t>
            </a:r>
            <a:r>
              <a:rPr lang="en-US" dirty="0" smtClean="0"/>
              <a:t> box)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Agreement on</a:t>
            </a:r>
            <a:br>
              <a:rPr lang="en-US" dirty="0" smtClean="0"/>
            </a:br>
            <a:r>
              <a:rPr lang="en-US" dirty="0" smtClean="0"/>
              <a:t>Agriculture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WTO-</a:t>
            </a:r>
            <a:r>
              <a:rPr lang="en-US" dirty="0" err="1" smtClean="0"/>
              <a:t>AoA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0" y="2824163"/>
            <a:ext cx="2857500" cy="2247900"/>
          </a:xfrm>
        </p:spPr>
      </p:pic>
    </p:spTree>
    <p:extLst>
      <p:ext uri="{BB962C8B-B14F-4D97-AF65-F5344CB8AC3E}">
        <p14:creationId xmlns:p14="http://schemas.microsoft.com/office/powerpoint/2010/main" val="137702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442274" y="160255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89814" y="71501"/>
            <a:ext cx="1875934" cy="1200329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No 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Limits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3826" y="2079410"/>
            <a:ext cx="1875934" cy="1200329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5%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10%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3826" y="4133664"/>
            <a:ext cx="1875934" cy="1200329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No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Limits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17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Amber Box: 86-87 production</a:t>
            </a:r>
            <a:endParaRPr lang="en-US" dirty="0"/>
          </a:p>
        </p:txBody>
      </p:sp>
      <p:pic>
        <p:nvPicPr>
          <p:cNvPr id="7" name="Content Placeholder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118" y="795523"/>
            <a:ext cx="3054350" cy="289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95523"/>
            <a:ext cx="2583730" cy="33580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6618" y="3197021"/>
            <a:ext cx="2846894" cy="990124"/>
          </a:xfrm>
          <a:prstGeom prst="upArrow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$100 Billion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80700" y="3163475"/>
            <a:ext cx="2846894" cy="990124"/>
          </a:xfrm>
          <a:prstGeom prst="upArrow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$10 Billion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6618" y="4360212"/>
            <a:ext cx="2846894" cy="990124"/>
          </a:xfrm>
          <a:prstGeom prst="upArrow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5%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80700" y="4326666"/>
            <a:ext cx="2846894" cy="990124"/>
          </a:xfrm>
          <a:prstGeom prst="upArrow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10%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6618" y="5564973"/>
            <a:ext cx="2846894" cy="990124"/>
          </a:xfrm>
          <a:prstGeom prst="upArrow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$</a:t>
            </a: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5 billion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80700" y="5489857"/>
            <a:ext cx="2846894" cy="990124"/>
          </a:xfrm>
          <a:prstGeom prst="upArrow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$1 Billion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75656" y="3197021"/>
            <a:ext cx="4807671" cy="1283910"/>
          </a:xfrm>
          <a:prstGeom prst="leftRightArrow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De-minimum Level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41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2499833"/>
            <a:ext cx="3054350" cy="2896560"/>
          </a:xfr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/>
              <a:t>86: production low. </a:t>
            </a:r>
            <a:endParaRPr lang="en-US" dirty="0" smtClean="0"/>
          </a:p>
          <a:p>
            <a:r>
              <a:rPr lang="en-US" dirty="0" smtClean="0"/>
              <a:t>US’s </a:t>
            </a:r>
            <a:r>
              <a:rPr lang="en-US" dirty="0"/>
              <a:t>5%&gt;&gt; India’s 10%</a:t>
            </a:r>
          </a:p>
          <a:p>
            <a:r>
              <a:rPr lang="en-US" dirty="0"/>
              <a:t>Inflation unaccounted</a:t>
            </a:r>
          </a:p>
          <a:p>
            <a:r>
              <a:rPr lang="en-US" dirty="0"/>
              <a:t>Food security for </a:t>
            </a:r>
            <a:r>
              <a:rPr lang="en-US" dirty="0" err="1"/>
              <a:t>poors</a:t>
            </a:r>
            <a:endParaRPr lang="en-US" dirty="0"/>
          </a:p>
          <a:p>
            <a:r>
              <a:rPr lang="en-US" dirty="0"/>
              <a:t>Income support for farmers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India Opposed because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AoA</a:t>
            </a:r>
            <a:r>
              <a:rPr lang="en-US" dirty="0" smtClean="0"/>
              <a:t>: 10%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78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9</a:t>
            </a:r>
            <a:r>
              <a:rPr lang="en-US" baseline="30000" dirty="0" smtClean="0"/>
              <a:t>th</a:t>
            </a:r>
            <a:r>
              <a:rPr lang="en-US" dirty="0" smtClean="0"/>
              <a:t> Ministerial, Bali Indonesia, Dec’13</a:t>
            </a:r>
          </a:p>
          <a:p>
            <a:r>
              <a:rPr lang="en-US" dirty="0"/>
              <a:t>L.D.C. Duty free quota free market access</a:t>
            </a:r>
          </a:p>
          <a:p>
            <a:r>
              <a:rPr lang="en-US" dirty="0" smtClean="0"/>
              <a:t>Peace Clause</a:t>
            </a:r>
          </a:p>
          <a:p>
            <a:r>
              <a:rPr lang="en-US" dirty="0" smtClean="0"/>
              <a:t>Trade facilitation agreement (TFA)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br>
              <a:rPr lang="en-US" dirty="0" smtClean="0"/>
            </a:br>
            <a:r>
              <a:rPr lang="en-US" dirty="0" smtClean="0"/>
              <a:t>Packages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Bali Summit</a:t>
            </a:r>
            <a:endParaRPr lang="en-US" dirty="0"/>
          </a:p>
        </p:txBody>
      </p:sp>
      <p:pic>
        <p:nvPicPr>
          <p:cNvPr id="6" name="Picture 4" descr="http://www.mzv.cz/public/63/56/3f/454312_323157_wto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0" y="2900363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36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442274" y="160255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46880" y="3977180"/>
            <a:ext cx="10410173" cy="2308324"/>
          </a:xfrm>
          <a:prstGeom prst="rect">
            <a:avLst/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Peace-Clause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WTO won’t hear cases for 4 years (2017)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Permanent solution by 11</a:t>
            </a:r>
            <a:r>
              <a:rPr lang="en-US" sz="3600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th</a:t>
            </a: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 Conference</a:t>
            </a:r>
          </a:p>
          <a:p>
            <a:pPr marL="742950" indent="-742950">
              <a:buFontTx/>
              <a:buAutoNum type="arabicPeriod"/>
            </a:pP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Subsidies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only for food security / </a:t>
            </a:r>
            <a:r>
              <a:rPr lang="en-US" sz="3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pub.stockholding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26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507" y="183477"/>
            <a:ext cx="9846387" cy="553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5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9</a:t>
            </a:r>
            <a:r>
              <a:rPr lang="en-US" baseline="30000" dirty="0" smtClean="0"/>
              <a:t>th</a:t>
            </a:r>
            <a:r>
              <a:rPr lang="en-US" dirty="0" smtClean="0"/>
              <a:t> Ministerial, Bali Indonesia, Dec’13</a:t>
            </a:r>
          </a:p>
          <a:p>
            <a:r>
              <a:rPr lang="en-US" strike="sngStrike" dirty="0"/>
              <a:t>L.D.C. Duty free quota free market access</a:t>
            </a:r>
          </a:p>
          <a:p>
            <a:r>
              <a:rPr lang="en-US" strike="sngStrike" dirty="0" smtClean="0"/>
              <a:t>Peace Clause</a:t>
            </a:r>
          </a:p>
          <a:p>
            <a:r>
              <a:rPr lang="en-US" dirty="0" smtClean="0"/>
              <a:t>Trade facilitation agreement (TFA)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br>
              <a:rPr lang="en-US" dirty="0" smtClean="0"/>
            </a:br>
            <a:r>
              <a:rPr lang="en-US" dirty="0" smtClean="0"/>
              <a:t>Packages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Bali Summit</a:t>
            </a:r>
            <a:endParaRPr lang="en-US" dirty="0"/>
          </a:p>
        </p:txBody>
      </p:sp>
      <p:pic>
        <p:nvPicPr>
          <p:cNvPr id="6" name="Picture 4" descr="http://www.mzv.cz/public/63/56/3f/454312_323157_wto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0" y="2900363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53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397" y="170273"/>
            <a:ext cx="3091017" cy="2318263"/>
          </a:xfrm>
          <a:prstGeom prst="rect">
            <a:avLst/>
          </a:prstGeom>
        </p:spPr>
      </p:pic>
      <p:pic>
        <p:nvPicPr>
          <p:cNvPr id="1026" name="Picture 2" descr="http://i.ytimg.com/vi/1YITz34raoA/mq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04"/>
          <a:stretch/>
        </p:blipFill>
        <p:spPr bwMode="auto">
          <a:xfrm>
            <a:off x="283590" y="631013"/>
            <a:ext cx="3408408" cy="222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4372" y="2488536"/>
            <a:ext cx="3417625" cy="523220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Franklin Gothic Demi Cond" panose="020B0706030402020204" pitchFamily="34" charset="0"/>
              </a:rPr>
              <a:t>BEFORE</a:t>
            </a:r>
            <a:endParaRPr lang="en-US" sz="2800" dirty="0">
              <a:latin typeface="Franklin Gothic Demi Cond" panose="020B07060304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8720" y="118658"/>
            <a:ext cx="4978400" cy="2739211"/>
          </a:xfrm>
          <a:prstGeom prst="homePlate">
            <a:avLst>
              <a:gd name="adj" fmla="val 1763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Trade Facilitation Agreement (TFA)</a:t>
            </a:r>
          </a:p>
          <a:p>
            <a:pPr algn="ctr"/>
            <a:r>
              <a:rPr lang="en-US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Bali Summit, </a:t>
            </a:r>
          </a:p>
          <a:p>
            <a:pPr algn="ctr"/>
            <a:r>
              <a:rPr lang="en-US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Dec 2013</a:t>
            </a:r>
          </a:p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To be Effective from 2015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68398" y="2488536"/>
            <a:ext cx="3091016" cy="523220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Franklin Gothic Demi Cond" panose="020B0706030402020204" pitchFamily="34" charset="0"/>
              </a:rPr>
              <a:t>AFTER</a:t>
            </a:r>
            <a:endParaRPr lang="en-US" sz="2800" dirty="0">
              <a:latin typeface="Franklin Gothic Demi Cond" panose="020B07060304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600" y="3895872"/>
            <a:ext cx="4622800" cy="132343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dirty="0" smtClean="0">
                <a:latin typeface="Franklin Gothic Demi Cond" panose="020B0706030402020204" pitchFamily="34" charset="0"/>
              </a:rPr>
              <a:t>▲$1 Trillion GDP</a:t>
            </a:r>
          </a:p>
          <a:p>
            <a:r>
              <a:rPr lang="en-US" sz="4000" dirty="0" smtClean="0">
                <a:latin typeface="Franklin Gothic Demi Cond" panose="020B0706030402020204" pitchFamily="34" charset="0"/>
              </a:rPr>
              <a:t>▲ 21 million jobs</a:t>
            </a:r>
            <a:endParaRPr lang="en-US" sz="4000" dirty="0">
              <a:latin typeface="Franklin Gothic Demi Cond" panose="020B07060304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18568" y="3144945"/>
            <a:ext cx="2590674" cy="750927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942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BENEFIT?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5155" y="115077"/>
            <a:ext cx="3426842" cy="523220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Franklin Gothic Demi Cond" panose="020B0706030402020204" pitchFamily="34" charset="0"/>
              </a:rPr>
              <a:t>Customs Clearance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90" y="3520409"/>
            <a:ext cx="6787770" cy="25545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>
                <a:latin typeface="Franklin Gothic Demi Cond" panose="020B0706030402020204" pitchFamily="34" charset="0"/>
              </a:rPr>
              <a:t>Apply, pay fees/taxes Online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Franklin Gothic Demi Cond" panose="020B0706030402020204" pitchFamily="34" charset="0"/>
              </a:rPr>
              <a:t>Single window for </a:t>
            </a:r>
            <a:r>
              <a:rPr lang="en-US" sz="3200" dirty="0" err="1" smtClean="0">
                <a:latin typeface="Franklin Gothic Demi Cond" panose="020B0706030402020204" pitchFamily="34" charset="0"/>
              </a:rPr>
              <a:t>docu</a:t>
            </a:r>
            <a:r>
              <a:rPr lang="en-US" sz="3200" dirty="0" smtClean="0">
                <a:latin typeface="Franklin Gothic Demi Cond" panose="020B0706030402020204" pitchFamily="34" charset="0"/>
              </a:rPr>
              <a:t>.-check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Franklin Gothic Demi Cond" panose="020B0706030402020204" pitchFamily="34" charset="0"/>
              </a:rPr>
              <a:t>Faster clearance to perishable goods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Franklin Gothic Demi Cond" panose="020B0706030402020204" pitchFamily="34" charset="0"/>
              </a:rPr>
              <a:t>No middlemen/agent needed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latin typeface="Franklin Gothic Demi Cond" panose="020B0706030402020204" pitchFamily="34" charset="0"/>
              </a:rPr>
              <a:t>Coordination bodies @ Nat.+</a:t>
            </a:r>
            <a:r>
              <a:rPr lang="en-US" sz="3200" dirty="0" err="1" smtClean="0">
                <a:latin typeface="Franklin Gothic Demi Cond" panose="020B0706030402020204" pitchFamily="34" charset="0"/>
              </a:rPr>
              <a:t>Intl.level</a:t>
            </a:r>
            <a:endParaRPr lang="en-US" sz="32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8" grpId="0" animBg="1"/>
      <p:bldP spid="7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edia.mensxp.com/media/photogallery/2013/Oct/mostmemorabledialoguesbyamitabhbachchan8_1381492296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043" y="2920999"/>
            <a:ext cx="4754957" cy="307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Deadline to sign: 31</a:t>
            </a:r>
            <a:r>
              <a:rPr lang="en-US" baseline="30000" dirty="0" smtClean="0"/>
              <a:t>st</a:t>
            </a:r>
            <a:r>
              <a:rPr lang="en-US" dirty="0" smtClean="0"/>
              <a:t> July 2014</a:t>
            </a:r>
          </a:p>
          <a:p>
            <a:r>
              <a:rPr lang="en-US" dirty="0" smtClean="0"/>
              <a:t>Modi refuses: need permanent solution to food subsidy</a:t>
            </a:r>
          </a:p>
          <a:p>
            <a:r>
              <a:rPr lang="en-US" dirty="0" smtClean="0"/>
              <a:t>Nov’14: Modi Obama deal</a:t>
            </a:r>
          </a:p>
          <a:p>
            <a:r>
              <a:rPr lang="en-US" dirty="0" smtClean="0"/>
              <a:t>Peace clause extended to infinite time till solution reached</a:t>
            </a:r>
          </a:p>
          <a:p>
            <a:r>
              <a:rPr lang="en-US" dirty="0" smtClean="0"/>
              <a:t>India’s food security programs won’t be challenged in WTO</a:t>
            </a:r>
          </a:p>
          <a:p>
            <a:r>
              <a:rPr lang="en-US" dirty="0" smtClean="0"/>
              <a:t>US will back India @WTO</a:t>
            </a:r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sign</a:t>
            </a:r>
            <a:br>
              <a:rPr lang="en-US" dirty="0" smtClean="0"/>
            </a:br>
            <a:r>
              <a:rPr lang="en-US" dirty="0" smtClean="0"/>
              <a:t>or </a:t>
            </a:r>
            <a:br>
              <a:rPr lang="en-US" dirty="0" smtClean="0"/>
            </a:br>
            <a:r>
              <a:rPr lang="en-US" dirty="0" smtClean="0"/>
              <a:t>NOT to sign?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WTO-TFA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7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hehindu.com/multimedia/dynamic/01250/TH28_SHANTA_KUMAR_1250327g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533" y="2444818"/>
            <a:ext cx="3054350" cy="340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subsidy burden</a:t>
            </a:r>
          </a:p>
          <a:p>
            <a:r>
              <a:rPr lang="en-US" dirty="0" smtClean="0"/>
              <a:t>Direct cash transfer to both farmers and </a:t>
            </a:r>
            <a:r>
              <a:rPr lang="en-US" dirty="0" err="1" smtClean="0"/>
              <a:t>poors</a:t>
            </a:r>
            <a:endParaRPr lang="en-US" dirty="0" smtClean="0"/>
          </a:p>
          <a:p>
            <a:r>
              <a:rPr lang="en-US" dirty="0" smtClean="0"/>
              <a:t>NFSA: 67% =&gt; Bottom 40</a:t>
            </a:r>
            <a:r>
              <a:rPr lang="en-US" dirty="0" smtClean="0"/>
              <a:t>%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Shanta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Kumar (</a:t>
            </a:r>
            <a:r>
              <a:rPr lang="en-US" dirty="0" err="1" smtClean="0"/>
              <a:t>jan.</a:t>
            </a:r>
            <a:r>
              <a:rPr lang="en-US" dirty="0" smtClean="0"/>
              <a:t> 2015)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FCI-PDS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92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://www.thehindu.com/multimedia/dynamic/01250/TH28_SHANTA_KUMAR_1250327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812" y="2148383"/>
            <a:ext cx="3054350" cy="340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354" y="1154161"/>
            <a:ext cx="2951613" cy="19702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323" y="962420"/>
            <a:ext cx="1853202" cy="27740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00" y="1154161"/>
            <a:ext cx="3223967" cy="218440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Shanta</a:t>
            </a:r>
            <a:r>
              <a:rPr lang="en-US" dirty="0" smtClean="0"/>
              <a:t> Kumar on NFSA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8337" y="2970513"/>
            <a:ext cx="2846894" cy="990124"/>
          </a:xfrm>
          <a:prstGeom prst="upArrow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Antyodaya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28323" y="2970513"/>
            <a:ext cx="4521820" cy="990124"/>
          </a:xfrm>
          <a:prstGeom prst="upArrow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Priority Households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8337" y="4054596"/>
            <a:ext cx="2846894" cy="2687479"/>
          </a:xfrm>
          <a:prstGeom prst="upArrow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3: rice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2: wheat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1: coarse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94000" y="3960637"/>
            <a:ext cx="5598000" cy="2687479"/>
          </a:xfrm>
          <a:prstGeom prst="upArrow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50% below MSP</a:t>
            </a:r>
          </a:p>
          <a:p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Wheat MSP: 14/kg</a:t>
            </a:r>
          </a:p>
          <a:p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Sell @7/kg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236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hehindu.com/multimedia/dynamic/01250/TH28_SHANTA_KUMAR_1250327g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533" y="2444818"/>
            <a:ext cx="3054350" cy="340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Version#1:</a:t>
            </a:r>
            <a:r>
              <a:rPr lang="en-US" dirty="0" smtClean="0"/>
              <a:t> deliberately asking to reduce food subsidy, to please USA-WTO &amp; first world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Version#2:</a:t>
            </a:r>
            <a:r>
              <a:rPr lang="en-US" dirty="0" smtClean="0"/>
              <a:t> Modi unlikely to implement after Delhi Defeat</a:t>
            </a:r>
          </a:p>
          <a:p>
            <a:r>
              <a:rPr lang="en-US" dirty="0" smtClean="0"/>
              <a:t>GS3 farm subsidy-buffer stock: </a:t>
            </a:r>
            <a:r>
              <a:rPr lang="en-US" dirty="0" smtClean="0">
                <a:hlinkClick r:id="rId3"/>
              </a:rPr>
              <a:t>click me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Shanta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Kumar (</a:t>
            </a:r>
            <a:r>
              <a:rPr lang="en-US" dirty="0" err="1" smtClean="0"/>
              <a:t>jan.</a:t>
            </a:r>
            <a:r>
              <a:rPr lang="en-US" dirty="0" smtClean="0"/>
              <a:t> 2015)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FCI-PDS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4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IMF </a:t>
            </a:r>
            <a:r>
              <a:rPr lang="en-US" dirty="0" smtClean="0"/>
              <a:t>quota reform</a:t>
            </a:r>
          </a:p>
          <a:p>
            <a:r>
              <a:rPr lang="en-US" dirty="0" smtClean="0"/>
              <a:t>WTO: structure, SPS-Mango-Poultry</a:t>
            </a:r>
          </a:p>
          <a:p>
            <a:r>
              <a:rPr lang="en-US" dirty="0" err="1" smtClean="0"/>
              <a:t>AoA</a:t>
            </a:r>
            <a:r>
              <a:rPr lang="en-US" dirty="0" smtClean="0"/>
              <a:t>- Food subsides</a:t>
            </a:r>
          </a:p>
          <a:p>
            <a:r>
              <a:rPr lang="en-US" dirty="0" smtClean="0"/>
              <a:t>Bali summit, Peace clause, TFA</a:t>
            </a:r>
          </a:p>
        </p:txBody>
      </p:sp>
    </p:spTree>
    <p:extLst>
      <p:ext uri="{BB962C8B-B14F-4D97-AF65-F5344CB8AC3E}">
        <p14:creationId xmlns:p14="http://schemas.microsoft.com/office/powerpoint/2010/main" val="253593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International bodies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IMF- SDR regime</a:t>
            </a:r>
          </a:p>
          <a:p>
            <a:r>
              <a:rPr lang="en-US" dirty="0" smtClean="0"/>
              <a:t>WTO theory &amp; current</a:t>
            </a:r>
          </a:p>
        </p:txBody>
      </p:sp>
    </p:spTree>
    <p:extLst>
      <p:ext uri="{BB962C8B-B14F-4D97-AF65-F5344CB8AC3E}">
        <p14:creationId xmlns:p14="http://schemas.microsoft.com/office/powerpoint/2010/main" val="109703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8750860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Post WW2: cooperation than conflict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7105" y="1769441"/>
            <a:ext cx="2762185" cy="584775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8731"/>
            </a:avLst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Self study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53860" y="3092779"/>
            <a:ext cx="2182371" cy="584775"/>
          </a:xfrm>
          <a:prstGeom prst="leftArrowCallout">
            <a:avLst/>
          </a:prstGeom>
          <a:solidFill>
            <a:srgbClr val="00B05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lecture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05208" y="3912911"/>
            <a:ext cx="1725105" cy="895826"/>
          </a:xfrm>
          <a:prstGeom prst="downArrowCallout">
            <a:avLst/>
          </a:prstGeom>
          <a:solidFill>
            <a:srgbClr val="00B05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rPr>
              <a:t>lecture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27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495" y="3375781"/>
            <a:ext cx="4288505" cy="348221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3031299"/>
              </p:ext>
            </p:extLst>
          </p:nvPr>
        </p:nvGraphicFramePr>
        <p:xfrm>
          <a:off x="322263" y="75414"/>
          <a:ext cx="8497887" cy="6702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1072403"/>
          </a:xfrm>
        </p:spPr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IMF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10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DARK_20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DARK_2015" id="{925BC29D-68E2-4594-BE32-D7B1577102C8}" vid="{3D37D47D-3D9B-420D-A986-6B3812734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PPT_DARK_2015</Template>
  <TotalTime>406</TotalTime>
  <Words>1754</Words>
  <Application>Microsoft Office PowerPoint</Application>
  <PresentationFormat>Widescreen</PresentationFormat>
  <Paragraphs>471</Paragraphs>
  <Slides>66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Arial</vt:lpstr>
      <vt:lpstr>Arial Black</vt:lpstr>
      <vt:lpstr>Calibri</vt:lpstr>
      <vt:lpstr>Calibri Light</vt:lpstr>
      <vt:lpstr>Franklin Gothic Demi</vt:lpstr>
      <vt:lpstr>Franklin Gothic Demi Cond</vt:lpstr>
      <vt:lpstr>Franklin Gothic Heavy</vt:lpstr>
      <vt:lpstr>Segoe UI Black</vt:lpstr>
      <vt:lpstr>Segoe UI Semibold</vt:lpstr>
      <vt:lpstr>Wingdings</vt:lpstr>
      <vt:lpstr>PPT_DARK_2015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International bodies</vt:lpstr>
      <vt:lpstr>Post WW2: cooperation than conflict</vt:lpstr>
      <vt:lpstr>Structure</vt:lpstr>
      <vt:lpstr>Structure</vt:lpstr>
      <vt:lpstr>Structure</vt:lpstr>
      <vt:lpstr>Functions</vt:lpstr>
      <vt:lpstr>Gold standard Currency Exchange system</vt:lpstr>
      <vt:lpstr>Gold Standad Exchange Rate (upto to 70s)</vt:lpstr>
      <vt:lpstr>Gold backed Exchange Rate (upto 70s)</vt:lpstr>
      <vt:lpstr>How does Bank work?</vt:lpstr>
      <vt:lpstr>IMF SDR</vt:lpstr>
      <vt:lpstr>IMF SDR</vt:lpstr>
      <vt:lpstr>Cold war years</vt:lpstr>
      <vt:lpstr>PowerPoint Presentation</vt:lpstr>
      <vt:lpstr>PowerPoint Presentation</vt:lpstr>
      <vt:lpstr>Meaning</vt:lpstr>
      <vt:lpstr>SDR: weight assigned to 4 currency</vt:lpstr>
      <vt:lpstr>What’s the value of SDR?</vt:lpstr>
      <vt:lpstr>IMF total reserve = SDR</vt:lpstr>
      <vt:lpstr>IMF Quota</vt:lpstr>
      <vt:lpstr>IMF reforms (Quota)-2010</vt:lpstr>
      <vt:lpstr>IMF Reforms: Governance</vt:lpstr>
      <vt:lpstr>IMF</vt:lpstr>
      <vt:lpstr>PowerPoint Presentation</vt:lpstr>
      <vt:lpstr>BRICS  vs AIIB: comparison for MCQs</vt:lpstr>
      <vt:lpstr>BRICS  bank and AIIB</vt:lpstr>
      <vt:lpstr>WTO: the origin of,</vt:lpstr>
      <vt:lpstr>GS2: IR-Economy Global grouping-agreements International Bodies: WTO</vt:lpstr>
      <vt:lpstr>PowerPoint Presentation</vt:lpstr>
      <vt:lpstr>Latest member: Yemen (2014, June)</vt:lpstr>
      <vt:lpstr>PowerPoint Presentation</vt:lpstr>
      <vt:lpstr>PowerPoint Presentation</vt:lpstr>
      <vt:lpstr>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SPS Agreement</vt:lpstr>
      <vt:lpstr>EU bans Indian Mango</vt:lpstr>
      <vt:lpstr>SPS EU-Mango ban </vt:lpstr>
      <vt:lpstr>India bans American Poultry</vt:lpstr>
      <vt:lpstr>Poultry Interests</vt:lpstr>
      <vt:lpstr>PowerPoint Presentation</vt:lpstr>
      <vt:lpstr>WTO: agreements</vt:lpstr>
      <vt:lpstr>PowerPoint Presentation</vt:lpstr>
      <vt:lpstr>Agreement on Agriculture</vt:lpstr>
      <vt:lpstr>PowerPoint Presentation</vt:lpstr>
      <vt:lpstr>Amber Box: 86-87 production</vt:lpstr>
      <vt:lpstr>India Opposed because</vt:lpstr>
      <vt:lpstr>THREE Packages</vt:lpstr>
      <vt:lpstr>PowerPoint Presentation</vt:lpstr>
      <vt:lpstr>THREE Packages</vt:lpstr>
      <vt:lpstr>PowerPoint Presentation</vt:lpstr>
      <vt:lpstr>To sign or  NOT to sign?</vt:lpstr>
      <vt:lpstr>Shanta Kumar (jan. 2015)</vt:lpstr>
      <vt:lpstr>Shanta Kumar on NFSA</vt:lpstr>
      <vt:lpstr>Shanta Kumar (jan. 2015)</vt:lpstr>
      <vt:lpstr>PowerPoint Presentation</vt:lpstr>
    </vt:vector>
  </TitlesOfParts>
  <Company>Mrunal.org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Multilateral Banks</dc:title>
  <dc:creator>Mrunal Patel</dc:creator>
  <cp:lastModifiedBy>Mrunal Patel</cp:lastModifiedBy>
  <cp:revision>323</cp:revision>
  <dcterms:created xsi:type="dcterms:W3CDTF">2015-02-26T06:40:08Z</dcterms:created>
  <dcterms:modified xsi:type="dcterms:W3CDTF">2015-02-26T19:08:29Z</dcterms:modified>
</cp:coreProperties>
</file>